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29F"/>
    <a:srgbClr val="44812F"/>
    <a:srgbClr val="549E39"/>
    <a:srgbClr val="A5B22C"/>
    <a:srgbClr val="83C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11EBA-FA71-4D6E-B3E0-1D2C1EEAFD52}" v="40" dt="2023-09-18T16:25:23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Lang" userId="3cffe3e4-d044-4583-823b-774d71c8dc46" providerId="ADAL" clId="{72B11EBA-FA71-4D6E-B3E0-1D2C1EEAFD52}"/>
    <pc:docChg chg="undo redo custSel addSld delSld modSld">
      <pc:chgData name="Bianca Lang" userId="3cffe3e4-d044-4583-823b-774d71c8dc46" providerId="ADAL" clId="{72B11EBA-FA71-4D6E-B3E0-1D2C1EEAFD52}" dt="2023-09-18T16:25:23.662" v="1049" actId="5793"/>
      <pc:docMkLst>
        <pc:docMk/>
      </pc:docMkLst>
      <pc:sldChg chg="addSp delSp delDesignElem">
        <pc:chgData name="Bianca Lang" userId="3cffe3e4-d044-4583-823b-774d71c8dc46" providerId="ADAL" clId="{72B11EBA-FA71-4D6E-B3E0-1D2C1EEAFD52}" dt="2023-09-13T20:21:51.534" v="623"/>
        <pc:sldMkLst>
          <pc:docMk/>
          <pc:sldMk cId="1652490347" sldId="256"/>
        </pc:sldMkLst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652490347" sldId="256"/>
            <ac:spMk id="15" creationId="{D36F3EEA-55D4-4677-80E7-92D00B8F343B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652490347" sldId="256"/>
            <ac:spMk id="16" creationId="{E4F17063-EDA4-417B-946F-BA357F3B390D}"/>
          </ac:spMkLst>
        </pc:spChg>
      </pc:sldChg>
      <pc:sldChg chg="addSp delSp modSp mod setBg setClrOvrMap delDesignElem">
        <pc:chgData name="Bianca Lang" userId="3cffe3e4-d044-4583-823b-774d71c8dc46" providerId="ADAL" clId="{72B11EBA-FA71-4D6E-B3E0-1D2C1EEAFD52}" dt="2023-09-13T20:21:51.534" v="623"/>
        <pc:sldMkLst>
          <pc:docMk/>
          <pc:sldMk cId="1229984572" sldId="257"/>
        </pc:sldMkLst>
        <pc:spChg chg="mod">
          <ac:chgData name="Bianca Lang" userId="3cffe3e4-d044-4583-823b-774d71c8dc46" providerId="ADAL" clId="{72B11EBA-FA71-4D6E-B3E0-1D2C1EEAFD52}" dt="2023-09-13T19:41:34.167" v="264" actId="26606"/>
          <ac:spMkLst>
            <pc:docMk/>
            <pc:sldMk cId="1229984572" sldId="257"/>
            <ac:spMk id="6" creationId="{3AC3ECBC-6D09-039A-790D-41354A75807E}"/>
          </ac:spMkLst>
        </pc:spChg>
        <pc:spChg chg="mod">
          <ac:chgData name="Bianca Lang" userId="3cffe3e4-d044-4583-823b-774d71c8dc46" providerId="ADAL" clId="{72B11EBA-FA71-4D6E-B3E0-1D2C1EEAFD52}" dt="2023-09-13T19:41:34.167" v="264" actId="26606"/>
          <ac:spMkLst>
            <pc:docMk/>
            <pc:sldMk cId="1229984572" sldId="257"/>
            <ac:spMk id="19" creationId="{A2BA05F0-2829-B0FA-2C57-5FFDDA517E0E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229984572" sldId="257"/>
            <ac:spMk id="35" creationId="{C8A3C342-1D03-412F-8DD3-BF519E8E0AE9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229984572" sldId="257"/>
            <ac:spMk id="37" creationId="{81CC9B02-E087-4350-AEBD-2C3CF001AF01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229984572" sldId="257"/>
            <ac:spMk id="39" creationId="{AC3BF0FA-36FA-4CE9-840E-F7C3A8F168B5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229984572" sldId="257"/>
            <ac:spMk id="41" creationId="{D6F18ACE-6E82-4ADC-8A2F-A1771B309B16}"/>
          </ac:spMkLst>
        </pc:spChg>
        <pc:picChg chg="mod">
          <ac:chgData name="Bianca Lang" userId="3cffe3e4-d044-4583-823b-774d71c8dc46" providerId="ADAL" clId="{72B11EBA-FA71-4D6E-B3E0-1D2C1EEAFD52}" dt="2023-09-13T19:41:34.167" v="264" actId="26606"/>
          <ac:picMkLst>
            <pc:docMk/>
            <pc:sldMk cId="1229984572" sldId="257"/>
            <ac:picMk id="10" creationId="{E27AE6FD-DFC4-DD64-5689-EE4845537C79}"/>
          </ac:picMkLst>
        </pc:picChg>
      </pc:sldChg>
      <pc:sldChg chg="addSp delSp modSp delDesignElem">
        <pc:chgData name="Bianca Lang" userId="3cffe3e4-d044-4583-823b-774d71c8dc46" providerId="ADAL" clId="{72B11EBA-FA71-4D6E-B3E0-1D2C1EEAFD52}" dt="2023-09-13T20:21:51.534" v="623"/>
        <pc:sldMkLst>
          <pc:docMk/>
          <pc:sldMk cId="649627020" sldId="258"/>
        </pc:sldMkLst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49627020" sldId="258"/>
            <ac:spMk id="12" creationId="{4AC0CD9D-7610-4620-93B4-798CCD9AB581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49627020" sldId="258"/>
            <ac:spMk id="18" creationId="{DE4D62F9-188E-4530-84C2-24BDEE4BEB82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49627020" sldId="258"/>
            <ac:spMk id="20" creationId="{F3F4807A-5068-4492-8025-D75F320E908D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49627020" sldId="258"/>
            <ac:spMk id="22" creationId="{B24996F8-180C-4DCB-8A26-DFA336CDEFBC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49627020" sldId="258"/>
            <ac:spMk id="24" creationId="{D8B22DE2-C518-4F77-BE90-E1B6B1909D91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49627020" sldId="258"/>
            <ac:spMk id="26" creationId="{630182B0-3559-41D5-9EBC-0BD86BEDAD09}"/>
          </ac:spMkLst>
        </pc:spChg>
        <pc:picChg chg="add mod">
          <ac:chgData name="Bianca Lang" userId="3cffe3e4-d044-4583-823b-774d71c8dc46" providerId="ADAL" clId="{72B11EBA-FA71-4D6E-B3E0-1D2C1EEAFD52}" dt="2023-09-13T19:30:43.714" v="154"/>
          <ac:picMkLst>
            <pc:docMk/>
            <pc:sldMk cId="649627020" sldId="258"/>
            <ac:picMk id="6" creationId="{0CCE9A79-A49A-3E4B-EF3E-0BE57DA008F4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649627020" sldId="258"/>
            <ac:picMk id="8" creationId="{41B68C77-138E-4BF7-A276-BD0C78A4219F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649627020" sldId="258"/>
            <ac:picMk id="10" creationId="{7C268552-D473-46ED-B1B8-422042C4DEF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649627020" sldId="258"/>
            <ac:picMk id="14" creationId="{B9238B3E-24AA-439A-B527-6C5DF6D72145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649627020" sldId="258"/>
            <ac:picMk id="16" creationId="{69F01145-BEA3-4CBF-AA21-10077B948CA8}"/>
          </ac:picMkLst>
        </pc:picChg>
      </pc:sldChg>
      <pc:sldChg chg="addSp delSp modSp delDesignElem">
        <pc:chgData name="Bianca Lang" userId="3cffe3e4-d044-4583-823b-774d71c8dc46" providerId="ADAL" clId="{72B11EBA-FA71-4D6E-B3E0-1D2C1EEAFD52}" dt="2023-09-18T16:25:23.662" v="1049" actId="5793"/>
        <pc:sldMkLst>
          <pc:docMk/>
          <pc:sldMk cId="1860076431" sldId="259"/>
        </pc:sldMkLst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860076431" sldId="259"/>
            <ac:spMk id="14" creationId="{C393B4A7-6ABF-423D-A762-3CDB4897A833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860076431" sldId="259"/>
            <ac:spMk id="20" creationId="{01AD250C-F2EA-449F-9B14-DF5BB674C500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860076431" sldId="259"/>
            <ac:spMk id="22" creationId="{F747F1B4-B831-4277-8AB0-32767F7EB7BF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860076431" sldId="259"/>
            <ac:spMk id="24" creationId="{D80CFA21-AB7C-4BEB-9BFF-05764FBBF3C6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860076431" sldId="259"/>
            <ac:spMk id="26" creationId="{12F7E335-851A-4CAE-B09F-E657819D4600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860076431" sldId="259"/>
            <ac:spMk id="28" creationId="{10B541F0-7F6E-402E-84D8-CF96EACA5FBC}"/>
          </ac:spMkLst>
        </pc:spChg>
        <pc:graphicFrameChg chg="mod">
          <ac:chgData name="Bianca Lang" userId="3cffe3e4-d044-4583-823b-774d71c8dc46" providerId="ADAL" clId="{72B11EBA-FA71-4D6E-B3E0-1D2C1EEAFD52}" dt="2023-09-18T16:25:23.662" v="1049" actId="5793"/>
          <ac:graphicFrameMkLst>
            <pc:docMk/>
            <pc:sldMk cId="1860076431" sldId="259"/>
            <ac:graphicFrameMk id="7" creationId="{3204B73C-47AA-6D43-EC2F-2BCDD20D3E31}"/>
          </ac:graphicFrameMkLst>
        </pc:graphicFrameChg>
        <pc:picChg chg="add mod">
          <ac:chgData name="Bianca Lang" userId="3cffe3e4-d044-4583-823b-774d71c8dc46" providerId="ADAL" clId="{72B11EBA-FA71-4D6E-B3E0-1D2C1EEAFD52}" dt="2023-09-13T20:31:15.309" v="702" actId="1440"/>
          <ac:picMkLst>
            <pc:docMk/>
            <pc:sldMk cId="1860076431" sldId="259"/>
            <ac:picMk id="8" creationId="{F9C9D410-3EE1-24E9-3694-3D8EB307AC09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1860076431" sldId="259"/>
            <ac:picMk id="10" creationId="{F1B8F9CB-890B-4CB8-B503-188A763E2FC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1860076431" sldId="259"/>
            <ac:picMk id="12" creationId="{AA632AB4-3837-4FD0-8B62-0A18B573F46D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1860076431" sldId="259"/>
            <ac:picMk id="16" creationId="{9CD2319A-6FA9-4EFB-9EDF-7304467425E8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1860076431" sldId="259"/>
            <ac:picMk id="18" creationId="{D1692A93-3514-4486-8B67-CCA4E0259BCB}"/>
          </ac:picMkLst>
        </pc:picChg>
      </pc:sldChg>
      <pc:sldChg chg="addSp delSp modSp mod delDesignElem">
        <pc:chgData name="Bianca Lang" userId="3cffe3e4-d044-4583-823b-774d71c8dc46" providerId="ADAL" clId="{72B11EBA-FA71-4D6E-B3E0-1D2C1EEAFD52}" dt="2023-09-18T05:34:15.113" v="1012"/>
        <pc:sldMkLst>
          <pc:docMk/>
          <pc:sldMk cId="2125946774" sldId="260"/>
        </pc:sldMkLst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125946774" sldId="260"/>
            <ac:spMk id="2080" creationId="{4AC0CD9D-7610-4620-93B4-798CCD9AB581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125946774" sldId="260"/>
            <ac:spMk id="2086" creationId="{DE4D62F9-188E-4530-84C2-24BDEE4BEB82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125946774" sldId="260"/>
            <ac:spMk id="2088" creationId="{757B325C-3E35-45CF-9D07-3BCB281F3B9C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125946774" sldId="260"/>
            <ac:spMk id="2090" creationId="{C24BEC42-AFF3-40D1-93A2-A27A42E1E23C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125946774" sldId="260"/>
            <ac:spMk id="2092" creationId="{608F427C-1EC9-4280-9367-F2B3AA063E82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125946774" sldId="260"/>
            <ac:spMk id="2094" creationId="{F98810A7-E114-447A-A7D6-69B27CFB5650}"/>
          </ac:spMkLst>
        </pc:spChg>
        <pc:graphicFrameChg chg="mod modGraphic">
          <ac:chgData name="Bianca Lang" userId="3cffe3e4-d044-4583-823b-774d71c8dc46" providerId="ADAL" clId="{72B11EBA-FA71-4D6E-B3E0-1D2C1EEAFD52}" dt="2023-09-18T05:34:15.113" v="1012"/>
          <ac:graphicFrameMkLst>
            <pc:docMk/>
            <pc:sldMk cId="2125946774" sldId="260"/>
            <ac:graphicFrameMk id="3" creationId="{58641461-D668-ACB2-603C-06B606F25B86}"/>
          </ac:graphicFrameMkLst>
        </pc:graphicFrameChg>
        <pc:picChg chg="mod">
          <ac:chgData name="Bianca Lang" userId="3cffe3e4-d044-4583-823b-774d71c8dc46" providerId="ADAL" clId="{72B11EBA-FA71-4D6E-B3E0-1D2C1EEAFD52}" dt="2023-09-13T20:31:23.420" v="703" actId="1440"/>
          <ac:picMkLst>
            <pc:docMk/>
            <pc:sldMk cId="2125946774" sldId="260"/>
            <ac:picMk id="2050" creationId="{7166A22F-FD15-CB4D-866E-744E1620AAE3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125946774" sldId="260"/>
            <ac:picMk id="2076" creationId="{41B68C77-138E-4BF7-A276-BD0C78A4219F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125946774" sldId="260"/>
            <ac:picMk id="2078" creationId="{7C268552-D473-46ED-B1B8-422042C4DEF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125946774" sldId="260"/>
            <ac:picMk id="2082" creationId="{B9238B3E-24AA-439A-B527-6C5DF6D72145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125946774" sldId="260"/>
            <ac:picMk id="2084" creationId="{69F01145-BEA3-4CBF-AA21-10077B948CA8}"/>
          </ac:picMkLst>
        </pc:picChg>
      </pc:sldChg>
      <pc:sldChg chg="addSp delSp modSp new mod setBg setClrOvrMap delDesignElem">
        <pc:chgData name="Bianca Lang" userId="3cffe3e4-d044-4583-823b-774d71c8dc46" providerId="ADAL" clId="{72B11EBA-FA71-4D6E-B3E0-1D2C1EEAFD52}" dt="2023-09-13T20:21:51.534" v="623"/>
        <pc:sldMkLst>
          <pc:docMk/>
          <pc:sldMk cId="2337870012" sldId="261"/>
        </pc:sldMkLst>
        <pc:spChg chg="mod">
          <ac:chgData name="Bianca Lang" userId="3cffe3e4-d044-4583-823b-774d71c8dc46" providerId="ADAL" clId="{72B11EBA-FA71-4D6E-B3E0-1D2C1EEAFD52}" dt="2023-09-13T19:26:49.378" v="135" actId="255"/>
          <ac:spMkLst>
            <pc:docMk/>
            <pc:sldMk cId="2337870012" sldId="261"/>
            <ac:spMk id="2" creationId="{670D40AE-2831-EDAE-D104-D20E74BE4B2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7870012" sldId="261"/>
            <ac:spMk id="14" creationId="{C393B4A7-6ABF-423D-A762-3CDB4897A833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7870012" sldId="261"/>
            <ac:spMk id="20" creationId="{01AD250C-F2EA-449F-9B14-DF5BB674C500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7870012" sldId="261"/>
            <ac:spMk id="22" creationId="{F747F1B4-B831-4277-8AB0-32767F7EB7BF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7870012" sldId="261"/>
            <ac:spMk id="24" creationId="{D80CFA21-AB7C-4BEB-9BFF-05764FBBF3C6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7870012" sldId="261"/>
            <ac:spMk id="26" creationId="{12F7E335-851A-4CAE-B09F-E657819D4600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7870012" sldId="261"/>
            <ac:spMk id="28" creationId="{10B541F0-7F6E-402E-84D8-CF96EACA5FBC}"/>
          </ac:spMkLst>
        </pc:spChg>
        <pc:graphicFrameChg chg="add del">
          <ac:chgData name="Bianca Lang" userId="3cffe3e4-d044-4583-823b-774d71c8dc46" providerId="ADAL" clId="{72B11EBA-FA71-4D6E-B3E0-1D2C1EEAFD52}" dt="2023-09-13T19:00:09.981" v="23" actId="478"/>
          <ac:graphicFrameMkLst>
            <pc:docMk/>
            <pc:sldMk cId="2337870012" sldId="261"/>
            <ac:graphicFrameMk id="3" creationId="{93637800-77BE-B032-2D62-07BCD694B755}"/>
          </ac:graphicFrameMkLst>
        </pc:graphicFrameChg>
        <pc:graphicFrameChg chg="add mod ord modGraphic">
          <ac:chgData name="Bianca Lang" userId="3cffe3e4-d044-4583-823b-774d71c8dc46" providerId="ADAL" clId="{72B11EBA-FA71-4D6E-B3E0-1D2C1EEAFD52}" dt="2023-09-13T19:25:44.771" v="134"/>
          <ac:graphicFrameMkLst>
            <pc:docMk/>
            <pc:sldMk cId="2337870012" sldId="261"/>
            <ac:graphicFrameMk id="4" creationId="{5D6EE4A9-B139-7342-8AC9-28BBEDD01419}"/>
          </ac:graphicFrameMkLst>
        </pc:graphicFrameChg>
        <pc:picChg chg="add mod">
          <ac:chgData name="Bianca Lang" userId="3cffe3e4-d044-4583-823b-774d71c8dc46" providerId="ADAL" clId="{72B11EBA-FA71-4D6E-B3E0-1D2C1EEAFD52}" dt="2023-09-13T19:18:07.551" v="119"/>
          <ac:picMkLst>
            <pc:docMk/>
            <pc:sldMk cId="2337870012" sldId="261"/>
            <ac:picMk id="5" creationId="{01F804E6-7F2A-F688-7660-D356208B11D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37870012" sldId="261"/>
            <ac:picMk id="10" creationId="{F1B8F9CB-890B-4CB8-B503-188A763E2FC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37870012" sldId="261"/>
            <ac:picMk id="12" creationId="{AA632AB4-3837-4FD0-8B62-0A18B573F46D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37870012" sldId="261"/>
            <ac:picMk id="16" creationId="{9CD2319A-6FA9-4EFB-9EDF-7304467425E8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37870012" sldId="261"/>
            <ac:picMk id="18" creationId="{D1692A93-3514-4486-8B67-CCA4E0259BCB}"/>
          </ac:picMkLst>
        </pc:picChg>
      </pc:sldChg>
      <pc:sldChg chg="addSp delSp modSp new mod setBg modAnim setClrOvrMap delDesignElem">
        <pc:chgData name="Bianca Lang" userId="3cffe3e4-d044-4583-823b-774d71c8dc46" providerId="ADAL" clId="{72B11EBA-FA71-4D6E-B3E0-1D2C1EEAFD52}" dt="2023-09-13T20:21:51.534" v="623"/>
        <pc:sldMkLst>
          <pc:docMk/>
          <pc:sldMk cId="604304936" sldId="262"/>
        </pc:sldMkLst>
        <pc:spChg chg="mod">
          <ac:chgData name="Bianca Lang" userId="3cffe3e4-d044-4583-823b-774d71c8dc46" providerId="ADAL" clId="{72B11EBA-FA71-4D6E-B3E0-1D2C1EEAFD52}" dt="2023-09-13T19:45:14.181" v="305" actId="1076"/>
          <ac:spMkLst>
            <pc:docMk/>
            <pc:sldMk cId="604304936" sldId="262"/>
            <ac:spMk id="2" creationId="{3B03A3D3-837D-B932-D2BF-B11B45EEEAFA}"/>
          </ac:spMkLst>
        </pc:spChg>
        <pc:spChg chg="mod">
          <ac:chgData name="Bianca Lang" userId="3cffe3e4-d044-4583-823b-774d71c8dc46" providerId="ADAL" clId="{72B11EBA-FA71-4D6E-B3E0-1D2C1EEAFD52}" dt="2023-09-13T19:47:54.570" v="317" actId="207"/>
          <ac:spMkLst>
            <pc:docMk/>
            <pc:sldMk cId="604304936" sldId="262"/>
            <ac:spMk id="6" creationId="{04A3EF88-71F5-1199-C483-76C1C96DA214}"/>
          </ac:spMkLst>
        </pc:spChg>
        <pc:spChg chg="mod">
          <ac:chgData name="Bianca Lang" userId="3cffe3e4-d044-4583-823b-774d71c8dc46" providerId="ADAL" clId="{72B11EBA-FA71-4D6E-B3E0-1D2C1EEAFD52}" dt="2023-09-13T19:47:54.570" v="317" actId="207"/>
          <ac:spMkLst>
            <pc:docMk/>
            <pc:sldMk cId="604304936" sldId="262"/>
            <ac:spMk id="7" creationId="{CF09514B-0255-F0A7-CE46-D69D87EB3060}"/>
          </ac:spMkLst>
        </pc:spChg>
        <pc:spChg chg="mod">
          <ac:chgData name="Bianca Lang" userId="3cffe3e4-d044-4583-823b-774d71c8dc46" providerId="ADAL" clId="{72B11EBA-FA71-4D6E-B3E0-1D2C1EEAFD52}" dt="2023-09-13T19:47:54.570" v="317" actId="207"/>
          <ac:spMkLst>
            <pc:docMk/>
            <pc:sldMk cId="604304936" sldId="262"/>
            <ac:spMk id="8" creationId="{BC66A475-44F8-0D91-FD55-C4EC73F2D968}"/>
          </ac:spMkLst>
        </pc:spChg>
        <pc:spChg chg="mod">
          <ac:chgData name="Bianca Lang" userId="3cffe3e4-d044-4583-823b-774d71c8dc46" providerId="ADAL" clId="{72B11EBA-FA71-4D6E-B3E0-1D2C1EEAFD52}" dt="2023-09-13T19:47:54.570" v="317" actId="207"/>
          <ac:spMkLst>
            <pc:docMk/>
            <pc:sldMk cId="604304936" sldId="262"/>
            <ac:spMk id="9" creationId="{74EFA6F4-1758-2626-2769-3E7A47E7411E}"/>
          </ac:spMkLst>
        </pc:spChg>
        <pc:spChg chg="mod">
          <ac:chgData name="Bianca Lang" userId="3cffe3e4-d044-4583-823b-774d71c8dc46" providerId="ADAL" clId="{72B11EBA-FA71-4D6E-B3E0-1D2C1EEAFD52}" dt="2023-09-13T19:47:54.570" v="317" actId="207"/>
          <ac:spMkLst>
            <pc:docMk/>
            <pc:sldMk cId="604304936" sldId="262"/>
            <ac:spMk id="10" creationId="{16A66AB4-460A-75A8-CECE-BDBC14C16ED1}"/>
          </ac:spMkLst>
        </pc:spChg>
        <pc:spChg chg="mod">
          <ac:chgData name="Bianca Lang" userId="3cffe3e4-d044-4583-823b-774d71c8dc46" providerId="ADAL" clId="{72B11EBA-FA71-4D6E-B3E0-1D2C1EEAFD52}" dt="2023-09-13T19:47:54.570" v="317" actId="207"/>
          <ac:spMkLst>
            <pc:docMk/>
            <pc:sldMk cId="604304936" sldId="262"/>
            <ac:spMk id="11" creationId="{D3851B2F-5929-C6CE-1670-BABFC7A0EDBA}"/>
          </ac:spMkLst>
        </pc:spChg>
        <pc:spChg chg="add del">
          <ac:chgData name="Bianca Lang" userId="3cffe3e4-d044-4583-823b-774d71c8dc46" providerId="ADAL" clId="{72B11EBA-FA71-4D6E-B3E0-1D2C1EEAFD52}" dt="2023-09-13T19:36:12" v="218" actId="26606"/>
          <ac:spMkLst>
            <pc:docMk/>
            <pc:sldMk cId="604304936" sldId="262"/>
            <ac:spMk id="20" creationId="{C393B4A7-6ABF-423D-A762-3CDB4897A833}"/>
          </ac:spMkLst>
        </pc:spChg>
        <pc:spChg chg="add del">
          <ac:chgData name="Bianca Lang" userId="3cffe3e4-d044-4583-823b-774d71c8dc46" providerId="ADAL" clId="{72B11EBA-FA71-4D6E-B3E0-1D2C1EEAFD52}" dt="2023-09-13T19:36:12" v="218" actId="26606"/>
          <ac:spMkLst>
            <pc:docMk/>
            <pc:sldMk cId="604304936" sldId="262"/>
            <ac:spMk id="26" creationId="{01AD250C-F2EA-449F-9B14-DF5BB674C500}"/>
          </ac:spMkLst>
        </pc:spChg>
        <pc:spChg chg="add del">
          <ac:chgData name="Bianca Lang" userId="3cffe3e4-d044-4583-823b-774d71c8dc46" providerId="ADAL" clId="{72B11EBA-FA71-4D6E-B3E0-1D2C1EEAFD52}" dt="2023-09-13T19:36:12" v="218" actId="26606"/>
          <ac:spMkLst>
            <pc:docMk/>
            <pc:sldMk cId="604304936" sldId="262"/>
            <ac:spMk id="28" creationId="{B5541CD5-D7AC-4686-8783-CF5D1D4FC266}"/>
          </ac:spMkLst>
        </pc:spChg>
        <pc:spChg chg="add del">
          <ac:chgData name="Bianca Lang" userId="3cffe3e4-d044-4583-823b-774d71c8dc46" providerId="ADAL" clId="{72B11EBA-FA71-4D6E-B3E0-1D2C1EEAFD52}" dt="2023-09-13T19:36:12" v="218" actId="26606"/>
          <ac:spMkLst>
            <pc:docMk/>
            <pc:sldMk cId="604304936" sldId="262"/>
            <ac:spMk id="30" creationId="{0420923D-0C6E-4656-9A01-EE9FB6345EB3}"/>
          </ac:spMkLst>
        </pc:spChg>
        <pc:spChg chg="add del">
          <ac:chgData name="Bianca Lang" userId="3cffe3e4-d044-4583-823b-774d71c8dc46" providerId="ADAL" clId="{72B11EBA-FA71-4D6E-B3E0-1D2C1EEAFD52}" dt="2023-09-13T19:36:12" v="218" actId="26606"/>
          <ac:spMkLst>
            <pc:docMk/>
            <pc:sldMk cId="604304936" sldId="262"/>
            <ac:spMk id="32" creationId="{904D0A95-DEAA-4B8D-A340-BEC3A5DBCDDB}"/>
          </ac:spMkLst>
        </pc:spChg>
        <pc:spChg chg="add del">
          <ac:chgData name="Bianca Lang" userId="3cffe3e4-d044-4583-823b-774d71c8dc46" providerId="ADAL" clId="{72B11EBA-FA71-4D6E-B3E0-1D2C1EEAFD52}" dt="2023-09-13T19:41:04.929" v="262" actId="26606"/>
          <ac:spMkLst>
            <pc:docMk/>
            <pc:sldMk cId="604304936" sldId="262"/>
            <ac:spMk id="36" creationId="{C393B4A7-6ABF-423D-A762-3CDB4897A833}"/>
          </ac:spMkLst>
        </pc:spChg>
        <pc:spChg chg="add del">
          <ac:chgData name="Bianca Lang" userId="3cffe3e4-d044-4583-823b-774d71c8dc46" providerId="ADAL" clId="{72B11EBA-FA71-4D6E-B3E0-1D2C1EEAFD52}" dt="2023-09-13T19:41:04.929" v="262" actId="26606"/>
          <ac:spMkLst>
            <pc:docMk/>
            <pc:sldMk cId="604304936" sldId="262"/>
            <ac:spMk id="39" creationId="{01AD250C-F2EA-449F-9B14-DF5BB674C500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04304936" sldId="262"/>
            <ac:spMk id="48" creationId="{C393B4A7-6ABF-423D-A762-3CDB4897A833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04304936" sldId="262"/>
            <ac:spMk id="54" creationId="{01AD250C-F2EA-449F-9B14-DF5BB674C500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04304936" sldId="262"/>
            <ac:spMk id="56" creationId="{4E78424C-6FD0-41F8-9CAA-5DC19C42359F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04304936" sldId="262"/>
            <ac:spMk id="58" creationId="{DD136760-57DC-4301-8BEA-B71AD2D13905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04304936" sldId="262"/>
            <ac:spMk id="60" creationId="{BDC58DEA-1307-4F44-AD47-E613D8B76A89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604304936" sldId="262"/>
            <ac:spMk id="62" creationId="{C99B912D-1E4B-42AF-A2BE-CFEFEC916EE7}"/>
          </ac:spMkLst>
        </pc:spChg>
        <pc:grpChg chg="add del mod">
          <ac:chgData name="Bianca Lang" userId="3cffe3e4-d044-4583-823b-774d71c8dc46" providerId="ADAL" clId="{72B11EBA-FA71-4D6E-B3E0-1D2C1EEAFD52}" dt="2023-09-13T19:47:54.570" v="317" actId="207"/>
          <ac:grpSpMkLst>
            <pc:docMk/>
            <pc:sldMk cId="604304936" sldId="262"/>
            <ac:grpSpMk id="5" creationId="{0E0AEB36-6EFE-6E81-48CD-9F64BE3A8AA8}"/>
          </ac:grpSpMkLst>
        </pc:grpChg>
        <pc:graphicFrameChg chg="add del">
          <ac:chgData name="Bianca Lang" userId="3cffe3e4-d044-4583-823b-774d71c8dc46" providerId="ADAL" clId="{72B11EBA-FA71-4D6E-B3E0-1D2C1EEAFD52}" dt="2023-09-13T19:32:18.946" v="168" actId="478"/>
          <ac:graphicFrameMkLst>
            <pc:docMk/>
            <pc:sldMk cId="604304936" sldId="262"/>
            <ac:graphicFrameMk id="3" creationId="{E09329AC-CB04-A457-9F27-8CE83A12E990}"/>
          </ac:graphicFrameMkLst>
        </pc:graphicFrameChg>
        <pc:graphicFrameChg chg="add del mod modGraphic">
          <ac:chgData name="Bianca Lang" userId="3cffe3e4-d044-4583-823b-774d71c8dc46" providerId="ADAL" clId="{72B11EBA-FA71-4D6E-B3E0-1D2C1EEAFD52}" dt="2023-09-13T19:35:01.091" v="213" actId="18245"/>
          <ac:graphicFrameMkLst>
            <pc:docMk/>
            <pc:sldMk cId="604304936" sldId="262"/>
            <ac:graphicFrameMk id="4" creationId="{09FEB3E0-9DA4-C57E-FE16-DC94AFF256E1}"/>
          </ac:graphicFrameMkLst>
        </pc:graphicFrameChg>
        <pc:graphicFrameChg chg="add del modGraphic">
          <ac:chgData name="Bianca Lang" userId="3cffe3e4-d044-4583-823b-774d71c8dc46" providerId="ADAL" clId="{72B11EBA-FA71-4D6E-B3E0-1D2C1EEAFD52}" dt="2023-09-13T19:38:51.094" v="236" actId="1032"/>
          <ac:graphicFrameMkLst>
            <pc:docMk/>
            <pc:sldMk cId="604304936" sldId="262"/>
            <ac:graphicFrameMk id="13" creationId="{95A2928E-ED02-AD55-159B-E679D232CED6}"/>
          </ac:graphicFrameMkLst>
        </pc:graphicFrameChg>
        <pc:graphicFrameChg chg="add del modGraphic">
          <ac:chgData name="Bianca Lang" userId="3cffe3e4-d044-4583-823b-774d71c8dc46" providerId="ADAL" clId="{72B11EBA-FA71-4D6E-B3E0-1D2C1EEAFD52}" dt="2023-09-13T19:40:43.865" v="257" actId="1032"/>
          <ac:graphicFrameMkLst>
            <pc:docMk/>
            <pc:sldMk cId="604304936" sldId="262"/>
            <ac:graphicFrameMk id="14" creationId="{2723597C-4F1A-3832-4915-530565CAA34B}"/>
          </ac:graphicFrameMkLst>
        </pc:graphicFrameChg>
        <pc:graphicFrameChg chg="add del mod modGraphic">
          <ac:chgData name="Bianca Lang" userId="3cffe3e4-d044-4583-823b-774d71c8dc46" providerId="ADAL" clId="{72B11EBA-FA71-4D6E-B3E0-1D2C1EEAFD52}" dt="2023-09-13T19:40:42.491" v="255" actId="1032"/>
          <ac:graphicFrameMkLst>
            <pc:docMk/>
            <pc:sldMk cId="604304936" sldId="262"/>
            <ac:graphicFrameMk id="15" creationId="{B3105F31-F44F-D89D-C9F6-C365C8786533}"/>
          </ac:graphicFrameMkLst>
        </pc:graphicFrameChg>
        <pc:picChg chg="add del mod">
          <ac:chgData name="Bianca Lang" userId="3cffe3e4-d044-4583-823b-774d71c8dc46" providerId="ADAL" clId="{72B11EBA-FA71-4D6E-B3E0-1D2C1EEAFD52}" dt="2023-09-13T19:35:43.692" v="216" actId="478"/>
          <ac:picMkLst>
            <pc:docMk/>
            <pc:sldMk cId="604304936" sldId="262"/>
            <ac:picMk id="12" creationId="{1B6F1A14-514C-205D-9FD4-AF544BADBFAE}"/>
          </ac:picMkLst>
        </pc:picChg>
        <pc:picChg chg="add del">
          <ac:chgData name="Bianca Lang" userId="3cffe3e4-d044-4583-823b-774d71c8dc46" providerId="ADAL" clId="{72B11EBA-FA71-4D6E-B3E0-1D2C1EEAFD52}" dt="2023-09-13T19:36:12" v="218" actId="26606"/>
          <ac:picMkLst>
            <pc:docMk/>
            <pc:sldMk cId="604304936" sldId="262"/>
            <ac:picMk id="16" creationId="{F1B8F9CB-890B-4CB8-B503-188A763E2FC1}"/>
          </ac:picMkLst>
        </pc:picChg>
        <pc:picChg chg="add del mod ord">
          <ac:chgData name="Bianca Lang" userId="3cffe3e4-d044-4583-823b-774d71c8dc46" providerId="ADAL" clId="{72B11EBA-FA71-4D6E-B3E0-1D2C1EEAFD52}" dt="2023-09-13T19:42:57.508" v="280" actId="478"/>
          <ac:picMkLst>
            <pc:docMk/>
            <pc:sldMk cId="604304936" sldId="262"/>
            <ac:picMk id="17" creationId="{B26B7FD7-822C-1EE6-2803-F103D0B6167B}"/>
          </ac:picMkLst>
        </pc:picChg>
        <pc:picChg chg="add del">
          <ac:chgData name="Bianca Lang" userId="3cffe3e4-d044-4583-823b-774d71c8dc46" providerId="ADAL" clId="{72B11EBA-FA71-4D6E-B3E0-1D2C1EEAFD52}" dt="2023-09-13T19:36:12" v="218" actId="26606"/>
          <ac:picMkLst>
            <pc:docMk/>
            <pc:sldMk cId="604304936" sldId="262"/>
            <ac:picMk id="18" creationId="{AA632AB4-3837-4FD0-8B62-0A18B573F46D}"/>
          </ac:picMkLst>
        </pc:picChg>
        <pc:picChg chg="add mod ord">
          <ac:chgData name="Bianca Lang" userId="3cffe3e4-d044-4583-823b-774d71c8dc46" providerId="ADAL" clId="{72B11EBA-FA71-4D6E-B3E0-1D2C1EEAFD52}" dt="2023-09-13T19:45:58.977" v="308" actId="1076"/>
          <ac:picMkLst>
            <pc:docMk/>
            <pc:sldMk cId="604304936" sldId="262"/>
            <ac:picMk id="19" creationId="{32D6AF14-3795-0B83-1858-1945E99445E5}"/>
          </ac:picMkLst>
        </pc:picChg>
        <pc:picChg chg="add del">
          <ac:chgData name="Bianca Lang" userId="3cffe3e4-d044-4583-823b-774d71c8dc46" providerId="ADAL" clId="{72B11EBA-FA71-4D6E-B3E0-1D2C1EEAFD52}" dt="2023-09-13T19:36:12" v="218" actId="26606"/>
          <ac:picMkLst>
            <pc:docMk/>
            <pc:sldMk cId="604304936" sldId="262"/>
            <ac:picMk id="22" creationId="{9CD2319A-6FA9-4EFB-9EDF-7304467425E8}"/>
          </ac:picMkLst>
        </pc:picChg>
        <pc:picChg chg="add del">
          <ac:chgData name="Bianca Lang" userId="3cffe3e4-d044-4583-823b-774d71c8dc46" providerId="ADAL" clId="{72B11EBA-FA71-4D6E-B3E0-1D2C1EEAFD52}" dt="2023-09-13T19:36:12" v="218" actId="26606"/>
          <ac:picMkLst>
            <pc:docMk/>
            <pc:sldMk cId="604304936" sldId="262"/>
            <ac:picMk id="24" creationId="{D1692A93-3514-4486-8B67-CCA4E0259BCB}"/>
          </ac:picMkLst>
        </pc:picChg>
        <pc:picChg chg="add del">
          <ac:chgData name="Bianca Lang" userId="3cffe3e4-d044-4583-823b-774d71c8dc46" providerId="ADAL" clId="{72B11EBA-FA71-4D6E-B3E0-1D2C1EEAFD52}" dt="2023-09-13T19:41:04.929" v="262" actId="26606"/>
          <ac:picMkLst>
            <pc:docMk/>
            <pc:sldMk cId="604304936" sldId="262"/>
            <ac:picMk id="34" creationId="{F1B8F9CB-890B-4CB8-B503-188A763E2FC1}"/>
          </ac:picMkLst>
        </pc:picChg>
        <pc:picChg chg="add del">
          <ac:chgData name="Bianca Lang" userId="3cffe3e4-d044-4583-823b-774d71c8dc46" providerId="ADAL" clId="{72B11EBA-FA71-4D6E-B3E0-1D2C1EEAFD52}" dt="2023-09-13T19:41:04.929" v="262" actId="26606"/>
          <ac:picMkLst>
            <pc:docMk/>
            <pc:sldMk cId="604304936" sldId="262"/>
            <ac:picMk id="35" creationId="{AA632AB4-3837-4FD0-8B62-0A18B573F46D}"/>
          </ac:picMkLst>
        </pc:picChg>
        <pc:picChg chg="add del">
          <ac:chgData name="Bianca Lang" userId="3cffe3e4-d044-4583-823b-774d71c8dc46" providerId="ADAL" clId="{72B11EBA-FA71-4D6E-B3E0-1D2C1EEAFD52}" dt="2023-09-13T19:41:04.929" v="262" actId="26606"/>
          <ac:picMkLst>
            <pc:docMk/>
            <pc:sldMk cId="604304936" sldId="262"/>
            <ac:picMk id="37" creationId="{9CD2319A-6FA9-4EFB-9EDF-7304467425E8}"/>
          </ac:picMkLst>
        </pc:picChg>
        <pc:picChg chg="add del">
          <ac:chgData name="Bianca Lang" userId="3cffe3e4-d044-4583-823b-774d71c8dc46" providerId="ADAL" clId="{72B11EBA-FA71-4D6E-B3E0-1D2C1EEAFD52}" dt="2023-09-13T19:41:04.929" v="262" actId="26606"/>
          <ac:picMkLst>
            <pc:docMk/>
            <pc:sldMk cId="604304936" sldId="262"/>
            <ac:picMk id="38" creationId="{D1692A93-3514-4486-8B67-CCA4E0259BCB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604304936" sldId="262"/>
            <ac:picMk id="44" creationId="{F1B8F9CB-890B-4CB8-B503-188A763E2FC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604304936" sldId="262"/>
            <ac:picMk id="46" creationId="{AA632AB4-3837-4FD0-8B62-0A18B573F46D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604304936" sldId="262"/>
            <ac:picMk id="50" creationId="{9CD2319A-6FA9-4EFB-9EDF-7304467425E8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604304936" sldId="262"/>
            <ac:picMk id="52" creationId="{D1692A93-3514-4486-8B67-CCA4E0259BCB}"/>
          </ac:picMkLst>
        </pc:picChg>
      </pc:sldChg>
      <pc:sldChg chg="addSp delSp modSp new del mod setBg setClrOvrMap">
        <pc:chgData name="Bianca Lang" userId="3cffe3e4-d044-4583-823b-774d71c8dc46" providerId="ADAL" clId="{72B11EBA-FA71-4D6E-B3E0-1D2C1EEAFD52}" dt="2023-09-13T19:52:03.692" v="349" actId="47"/>
        <pc:sldMkLst>
          <pc:docMk/>
          <pc:sldMk cId="2511924181" sldId="263"/>
        </pc:sldMkLst>
        <pc:spChg chg="mod">
          <ac:chgData name="Bianca Lang" userId="3cffe3e4-d044-4583-823b-774d71c8dc46" providerId="ADAL" clId="{72B11EBA-FA71-4D6E-B3E0-1D2C1EEAFD52}" dt="2023-09-13T19:50:57.700" v="335" actId="26606"/>
          <ac:spMkLst>
            <pc:docMk/>
            <pc:sldMk cId="2511924181" sldId="263"/>
            <ac:spMk id="2" creationId="{32EB1942-42C0-C193-C463-13DE36DEEE30}"/>
          </ac:spMkLst>
        </pc:spChg>
        <pc:spChg chg="add mod">
          <ac:chgData name="Bianca Lang" userId="3cffe3e4-d044-4583-823b-774d71c8dc46" providerId="ADAL" clId="{72B11EBA-FA71-4D6E-B3E0-1D2C1EEAFD52}" dt="2023-09-13T19:50:57.700" v="335" actId="26606"/>
          <ac:spMkLst>
            <pc:docMk/>
            <pc:sldMk cId="2511924181" sldId="263"/>
            <ac:spMk id="3" creationId="{277F0541-7A1C-1019-EA66-98F852035259}"/>
          </ac:spMkLst>
        </pc:spChg>
        <pc:spChg chg="add del">
          <ac:chgData name="Bianca Lang" userId="3cffe3e4-d044-4583-823b-774d71c8dc46" providerId="ADAL" clId="{72B11EBA-FA71-4D6E-B3E0-1D2C1EEAFD52}" dt="2023-09-13T19:50:57.559" v="334" actId="26606"/>
          <ac:spMkLst>
            <pc:docMk/>
            <pc:sldMk cId="2511924181" sldId="263"/>
            <ac:spMk id="12" creationId="{4FA533C5-33E3-4611-AF9F-72811D8B26A6}"/>
          </ac:spMkLst>
        </pc:spChg>
        <pc:spChg chg="add del">
          <ac:chgData name="Bianca Lang" userId="3cffe3e4-d044-4583-823b-774d71c8dc46" providerId="ADAL" clId="{72B11EBA-FA71-4D6E-B3E0-1D2C1EEAFD52}" dt="2023-09-13T19:50:57.559" v="334" actId="26606"/>
          <ac:spMkLst>
            <pc:docMk/>
            <pc:sldMk cId="2511924181" sldId="263"/>
            <ac:spMk id="18" creationId="{87F0FDC4-AD8C-47D9-9131-623C98ADB0AE}"/>
          </ac:spMkLst>
        </pc:spChg>
        <pc:spChg chg="add del">
          <ac:chgData name="Bianca Lang" userId="3cffe3e4-d044-4583-823b-774d71c8dc46" providerId="ADAL" clId="{72B11EBA-FA71-4D6E-B3E0-1D2C1EEAFD52}" dt="2023-09-13T19:50:57.559" v="334" actId="26606"/>
          <ac:spMkLst>
            <pc:docMk/>
            <pc:sldMk cId="2511924181" sldId="263"/>
            <ac:spMk id="20" creationId="{052BEFF1-896C-45B1-B02C-96A6A1BC389A}"/>
          </ac:spMkLst>
        </pc:spChg>
        <pc:spChg chg="add del">
          <ac:chgData name="Bianca Lang" userId="3cffe3e4-d044-4583-823b-774d71c8dc46" providerId="ADAL" clId="{72B11EBA-FA71-4D6E-B3E0-1D2C1EEAFD52}" dt="2023-09-13T19:50:57.559" v="334" actId="26606"/>
          <ac:spMkLst>
            <pc:docMk/>
            <pc:sldMk cId="2511924181" sldId="263"/>
            <ac:spMk id="22" creationId="{BB237A14-61B1-4C00-A670-5D8D68A8668E}"/>
          </ac:spMkLst>
        </pc:spChg>
        <pc:spChg chg="add del">
          <ac:chgData name="Bianca Lang" userId="3cffe3e4-d044-4583-823b-774d71c8dc46" providerId="ADAL" clId="{72B11EBA-FA71-4D6E-B3E0-1D2C1EEAFD52}" dt="2023-09-13T19:50:57.559" v="334" actId="26606"/>
          <ac:spMkLst>
            <pc:docMk/>
            <pc:sldMk cId="2511924181" sldId="263"/>
            <ac:spMk id="24" creationId="{8598F259-6F54-47A3-8D13-1603D786A328}"/>
          </ac:spMkLst>
        </pc:spChg>
        <pc:spChg chg="add del">
          <ac:chgData name="Bianca Lang" userId="3cffe3e4-d044-4583-823b-774d71c8dc46" providerId="ADAL" clId="{72B11EBA-FA71-4D6E-B3E0-1D2C1EEAFD52}" dt="2023-09-13T19:50:57.559" v="334" actId="26606"/>
          <ac:spMkLst>
            <pc:docMk/>
            <pc:sldMk cId="2511924181" sldId="263"/>
            <ac:spMk id="26" creationId="{0BA768A8-4FED-4ED8-9E46-6BE72188ECD2}"/>
          </ac:spMkLst>
        </pc:spChg>
        <pc:spChg chg="add">
          <ac:chgData name="Bianca Lang" userId="3cffe3e4-d044-4583-823b-774d71c8dc46" providerId="ADAL" clId="{72B11EBA-FA71-4D6E-B3E0-1D2C1EEAFD52}" dt="2023-09-13T19:50:57.700" v="335" actId="26606"/>
          <ac:spMkLst>
            <pc:docMk/>
            <pc:sldMk cId="2511924181" sldId="263"/>
            <ac:spMk id="30" creationId="{4FA533C5-33E3-4611-AF9F-72811D8B26A6}"/>
          </ac:spMkLst>
        </pc:spChg>
        <pc:spChg chg="add">
          <ac:chgData name="Bianca Lang" userId="3cffe3e4-d044-4583-823b-774d71c8dc46" providerId="ADAL" clId="{72B11EBA-FA71-4D6E-B3E0-1D2C1EEAFD52}" dt="2023-09-13T19:50:57.700" v="335" actId="26606"/>
          <ac:spMkLst>
            <pc:docMk/>
            <pc:sldMk cId="2511924181" sldId="263"/>
            <ac:spMk id="33" creationId="{87F0FDC4-AD8C-47D9-9131-623C98ADB0AE}"/>
          </ac:spMkLst>
        </pc:spChg>
        <pc:spChg chg="add">
          <ac:chgData name="Bianca Lang" userId="3cffe3e4-d044-4583-823b-774d71c8dc46" providerId="ADAL" clId="{72B11EBA-FA71-4D6E-B3E0-1D2C1EEAFD52}" dt="2023-09-13T19:50:57.700" v="335" actId="26606"/>
          <ac:spMkLst>
            <pc:docMk/>
            <pc:sldMk cId="2511924181" sldId="263"/>
            <ac:spMk id="34" creationId="{0D9B8FD4-CDEB-4EB4-B4DE-C89E11938958}"/>
          </ac:spMkLst>
        </pc:spChg>
        <pc:spChg chg="add">
          <ac:chgData name="Bianca Lang" userId="3cffe3e4-d044-4583-823b-774d71c8dc46" providerId="ADAL" clId="{72B11EBA-FA71-4D6E-B3E0-1D2C1EEAFD52}" dt="2023-09-13T19:50:57.700" v="335" actId="26606"/>
          <ac:spMkLst>
            <pc:docMk/>
            <pc:sldMk cId="2511924181" sldId="263"/>
            <ac:spMk id="35" creationId="{5A2E3D1D-9E9F-4739-BA14-D4D7FA9FBDD1}"/>
          </ac:spMkLst>
        </pc:spChg>
        <pc:spChg chg="add">
          <ac:chgData name="Bianca Lang" userId="3cffe3e4-d044-4583-823b-774d71c8dc46" providerId="ADAL" clId="{72B11EBA-FA71-4D6E-B3E0-1D2C1EEAFD52}" dt="2023-09-13T19:50:57.700" v="335" actId="26606"/>
          <ac:spMkLst>
            <pc:docMk/>
            <pc:sldMk cId="2511924181" sldId="263"/>
            <ac:spMk id="36" creationId="{1FFB365B-E9DC-4859-B8AB-CB83EEBE4E28}"/>
          </ac:spMkLst>
        </pc:spChg>
        <pc:spChg chg="add">
          <ac:chgData name="Bianca Lang" userId="3cffe3e4-d044-4583-823b-774d71c8dc46" providerId="ADAL" clId="{72B11EBA-FA71-4D6E-B3E0-1D2C1EEAFD52}" dt="2023-09-13T19:50:57.700" v="335" actId="26606"/>
          <ac:spMkLst>
            <pc:docMk/>
            <pc:sldMk cId="2511924181" sldId="263"/>
            <ac:spMk id="37" creationId="{8ADAB9C8-EB37-4914-A699-C716FC8FE4FE}"/>
          </ac:spMkLst>
        </pc:spChg>
        <pc:picChg chg="add del">
          <ac:chgData name="Bianca Lang" userId="3cffe3e4-d044-4583-823b-774d71c8dc46" providerId="ADAL" clId="{72B11EBA-FA71-4D6E-B3E0-1D2C1EEAFD52}" dt="2023-09-13T19:50:57.559" v="334" actId="26606"/>
          <ac:picMkLst>
            <pc:docMk/>
            <pc:sldMk cId="2511924181" sldId="263"/>
            <ac:picMk id="8" creationId="{91B28F63-CF00-448F-B141-FE33C33B1891}"/>
          </ac:picMkLst>
        </pc:picChg>
        <pc:picChg chg="add del">
          <ac:chgData name="Bianca Lang" userId="3cffe3e4-d044-4583-823b-774d71c8dc46" providerId="ADAL" clId="{72B11EBA-FA71-4D6E-B3E0-1D2C1EEAFD52}" dt="2023-09-13T19:50:57.559" v="334" actId="26606"/>
          <ac:picMkLst>
            <pc:docMk/>
            <pc:sldMk cId="2511924181" sldId="263"/>
            <ac:picMk id="10" creationId="{2AE609E2-8522-44E4-9077-980E5BCF3E14}"/>
          </ac:picMkLst>
        </pc:picChg>
        <pc:picChg chg="add del">
          <ac:chgData name="Bianca Lang" userId="3cffe3e4-d044-4583-823b-774d71c8dc46" providerId="ADAL" clId="{72B11EBA-FA71-4D6E-B3E0-1D2C1EEAFD52}" dt="2023-09-13T19:50:57.559" v="334" actId="26606"/>
          <ac:picMkLst>
            <pc:docMk/>
            <pc:sldMk cId="2511924181" sldId="263"/>
            <ac:picMk id="14" creationId="{8949AD42-25FD-4C3D-9EEE-B7FEC5809988}"/>
          </ac:picMkLst>
        </pc:picChg>
        <pc:picChg chg="add del">
          <ac:chgData name="Bianca Lang" userId="3cffe3e4-d044-4583-823b-774d71c8dc46" providerId="ADAL" clId="{72B11EBA-FA71-4D6E-B3E0-1D2C1EEAFD52}" dt="2023-09-13T19:50:57.559" v="334" actId="26606"/>
          <ac:picMkLst>
            <pc:docMk/>
            <pc:sldMk cId="2511924181" sldId="263"/>
            <ac:picMk id="16" creationId="{6AC7D913-60B7-4603-881B-831DA5D3A940}"/>
          </ac:picMkLst>
        </pc:picChg>
        <pc:picChg chg="add">
          <ac:chgData name="Bianca Lang" userId="3cffe3e4-d044-4583-823b-774d71c8dc46" providerId="ADAL" clId="{72B11EBA-FA71-4D6E-B3E0-1D2C1EEAFD52}" dt="2023-09-13T19:50:57.700" v="335" actId="26606"/>
          <ac:picMkLst>
            <pc:docMk/>
            <pc:sldMk cId="2511924181" sldId="263"/>
            <ac:picMk id="28" creationId="{91B28F63-CF00-448F-B141-FE33C33B1891}"/>
          </ac:picMkLst>
        </pc:picChg>
        <pc:picChg chg="add">
          <ac:chgData name="Bianca Lang" userId="3cffe3e4-d044-4583-823b-774d71c8dc46" providerId="ADAL" clId="{72B11EBA-FA71-4D6E-B3E0-1D2C1EEAFD52}" dt="2023-09-13T19:50:57.700" v="335" actId="26606"/>
          <ac:picMkLst>
            <pc:docMk/>
            <pc:sldMk cId="2511924181" sldId="263"/>
            <ac:picMk id="29" creationId="{2AE609E2-8522-44E4-9077-980E5BCF3E14}"/>
          </ac:picMkLst>
        </pc:picChg>
        <pc:picChg chg="add">
          <ac:chgData name="Bianca Lang" userId="3cffe3e4-d044-4583-823b-774d71c8dc46" providerId="ADAL" clId="{72B11EBA-FA71-4D6E-B3E0-1D2C1EEAFD52}" dt="2023-09-13T19:50:57.700" v="335" actId="26606"/>
          <ac:picMkLst>
            <pc:docMk/>
            <pc:sldMk cId="2511924181" sldId="263"/>
            <ac:picMk id="31" creationId="{8949AD42-25FD-4C3D-9EEE-B7FEC5809988}"/>
          </ac:picMkLst>
        </pc:picChg>
        <pc:picChg chg="add">
          <ac:chgData name="Bianca Lang" userId="3cffe3e4-d044-4583-823b-774d71c8dc46" providerId="ADAL" clId="{72B11EBA-FA71-4D6E-B3E0-1D2C1EEAFD52}" dt="2023-09-13T19:50:57.700" v="335" actId="26606"/>
          <ac:picMkLst>
            <pc:docMk/>
            <pc:sldMk cId="2511924181" sldId="263"/>
            <ac:picMk id="32" creationId="{6AC7D913-60B7-4603-881B-831DA5D3A940}"/>
          </ac:picMkLst>
        </pc:picChg>
      </pc:sldChg>
      <pc:sldChg chg="addSp delSp modSp add mod delDesignElem">
        <pc:chgData name="Bianca Lang" userId="3cffe3e4-d044-4583-823b-774d71c8dc46" providerId="ADAL" clId="{72B11EBA-FA71-4D6E-B3E0-1D2C1EEAFD52}" dt="2023-09-13T20:21:51.534" v="623"/>
        <pc:sldMkLst>
          <pc:docMk/>
          <pc:sldMk cId="2339627151" sldId="264"/>
        </pc:sldMkLst>
        <pc:spChg chg="mod">
          <ac:chgData name="Bianca Lang" userId="3cffe3e4-d044-4583-823b-774d71c8dc46" providerId="ADAL" clId="{72B11EBA-FA71-4D6E-B3E0-1D2C1EEAFD52}" dt="2023-09-13T20:10:34.959" v="496" actId="12"/>
          <ac:spMkLst>
            <pc:docMk/>
            <pc:sldMk cId="2339627151" sldId="264"/>
            <ac:spMk id="3" creationId="{277F0541-7A1C-1019-EA66-98F852035259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9627151" sldId="264"/>
            <ac:spMk id="30" creationId="{4FA533C5-33E3-4611-AF9F-72811D8B26A6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9627151" sldId="264"/>
            <ac:spMk id="33" creationId="{87F0FDC4-AD8C-47D9-9131-623C98ADB0AE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9627151" sldId="264"/>
            <ac:spMk id="34" creationId="{0D9B8FD4-CDEB-4EB4-B4DE-C89E1193895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9627151" sldId="264"/>
            <ac:spMk id="35" creationId="{5A2E3D1D-9E9F-4739-BA14-D4D7FA9FBDD1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9627151" sldId="264"/>
            <ac:spMk id="36" creationId="{1FFB365B-E9DC-4859-B8AB-CB83EEBE4E2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39627151" sldId="264"/>
            <ac:spMk id="37" creationId="{8ADAB9C8-EB37-4914-A699-C716FC8FE4FE}"/>
          </ac:spMkLst>
        </pc:spChg>
        <pc:picChg chg="add mod">
          <ac:chgData name="Bianca Lang" userId="3cffe3e4-d044-4583-823b-774d71c8dc46" providerId="ADAL" clId="{72B11EBA-FA71-4D6E-B3E0-1D2C1EEAFD52}" dt="2023-09-13T20:17:59.027" v="592" actId="1076"/>
          <ac:picMkLst>
            <pc:docMk/>
            <pc:sldMk cId="2339627151" sldId="264"/>
            <ac:picMk id="4" creationId="{FBF19566-C3C9-94DB-461C-3BF25DC37556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39627151" sldId="264"/>
            <ac:picMk id="28" creationId="{91B28F63-CF00-448F-B141-FE33C33B189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39627151" sldId="264"/>
            <ac:picMk id="29" creationId="{2AE609E2-8522-44E4-9077-980E5BCF3E14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39627151" sldId="264"/>
            <ac:picMk id="31" creationId="{8949AD42-25FD-4C3D-9EEE-B7FEC5809988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39627151" sldId="264"/>
            <ac:picMk id="32" creationId="{6AC7D913-60B7-4603-881B-831DA5D3A940}"/>
          </ac:picMkLst>
        </pc:picChg>
      </pc:sldChg>
      <pc:sldChg chg="addSp delSp modSp add mod delDesignElem">
        <pc:chgData name="Bianca Lang" userId="3cffe3e4-d044-4583-823b-774d71c8dc46" providerId="ADAL" clId="{72B11EBA-FA71-4D6E-B3E0-1D2C1EEAFD52}" dt="2023-09-13T20:21:51.534" v="623"/>
        <pc:sldMkLst>
          <pc:docMk/>
          <pc:sldMk cId="169738131" sldId="265"/>
        </pc:sldMkLst>
        <pc:spChg chg="add del mod">
          <ac:chgData name="Bianca Lang" userId="3cffe3e4-d044-4583-823b-774d71c8dc46" providerId="ADAL" clId="{72B11EBA-FA71-4D6E-B3E0-1D2C1EEAFD52}" dt="2023-09-13T20:00:00.983" v="404" actId="27636"/>
          <ac:spMkLst>
            <pc:docMk/>
            <pc:sldMk cId="169738131" sldId="265"/>
            <ac:spMk id="3" creationId="{277F0541-7A1C-1019-EA66-98F852035259}"/>
          </ac:spMkLst>
        </pc:spChg>
        <pc:spChg chg="add del">
          <ac:chgData name="Bianca Lang" userId="3cffe3e4-d044-4583-823b-774d71c8dc46" providerId="ADAL" clId="{72B11EBA-FA71-4D6E-B3E0-1D2C1EEAFD52}" dt="2023-09-13T19:59:41.987" v="394" actId="22"/>
          <ac:spMkLst>
            <pc:docMk/>
            <pc:sldMk cId="169738131" sldId="265"/>
            <ac:spMk id="5" creationId="{DFB00F9E-52C6-62A8-2F68-CBF5F6F4F0D1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69738131" sldId="265"/>
            <ac:spMk id="30" creationId="{4FA533C5-33E3-4611-AF9F-72811D8B26A6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69738131" sldId="265"/>
            <ac:spMk id="33" creationId="{87F0FDC4-AD8C-47D9-9131-623C98ADB0AE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69738131" sldId="265"/>
            <ac:spMk id="34" creationId="{0D9B8FD4-CDEB-4EB4-B4DE-C89E1193895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69738131" sldId="265"/>
            <ac:spMk id="35" creationId="{5A2E3D1D-9E9F-4739-BA14-D4D7FA9FBDD1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69738131" sldId="265"/>
            <ac:spMk id="36" creationId="{1FFB365B-E9DC-4859-B8AB-CB83EEBE4E2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169738131" sldId="265"/>
            <ac:spMk id="37" creationId="{8ADAB9C8-EB37-4914-A699-C716FC8FE4FE}"/>
          </ac:spMkLst>
        </pc:spChg>
        <pc:picChg chg="add mod">
          <ac:chgData name="Bianca Lang" userId="3cffe3e4-d044-4583-823b-774d71c8dc46" providerId="ADAL" clId="{72B11EBA-FA71-4D6E-B3E0-1D2C1EEAFD52}" dt="2023-09-13T20:18:07.049" v="593"/>
          <ac:picMkLst>
            <pc:docMk/>
            <pc:sldMk cId="169738131" sldId="265"/>
            <ac:picMk id="6" creationId="{A42C1803-A1D1-02D6-76FD-0A724DFE85B4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169738131" sldId="265"/>
            <ac:picMk id="28" creationId="{91B28F63-CF00-448F-B141-FE33C33B189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169738131" sldId="265"/>
            <ac:picMk id="29" creationId="{2AE609E2-8522-44E4-9077-980E5BCF3E14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169738131" sldId="265"/>
            <ac:picMk id="31" creationId="{8949AD42-25FD-4C3D-9EEE-B7FEC5809988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169738131" sldId="265"/>
            <ac:picMk id="32" creationId="{6AC7D913-60B7-4603-881B-831DA5D3A940}"/>
          </ac:picMkLst>
        </pc:picChg>
      </pc:sldChg>
      <pc:sldChg chg="addSp delSp modSp add mod delDesignElem">
        <pc:chgData name="Bianca Lang" userId="3cffe3e4-d044-4583-823b-774d71c8dc46" providerId="ADAL" clId="{72B11EBA-FA71-4D6E-B3E0-1D2C1EEAFD52}" dt="2023-09-13T20:21:51.534" v="623"/>
        <pc:sldMkLst>
          <pc:docMk/>
          <pc:sldMk cId="2343140228" sldId="266"/>
        </pc:sldMkLst>
        <pc:spChg chg="mod">
          <ac:chgData name="Bianca Lang" userId="3cffe3e4-d044-4583-823b-774d71c8dc46" providerId="ADAL" clId="{72B11EBA-FA71-4D6E-B3E0-1D2C1EEAFD52}" dt="2023-09-13T20:02:58.767" v="423" actId="255"/>
          <ac:spMkLst>
            <pc:docMk/>
            <pc:sldMk cId="2343140228" sldId="266"/>
            <ac:spMk id="3" creationId="{277F0541-7A1C-1019-EA66-98F852035259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43140228" sldId="266"/>
            <ac:spMk id="30" creationId="{4FA533C5-33E3-4611-AF9F-72811D8B26A6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43140228" sldId="266"/>
            <ac:spMk id="33" creationId="{87F0FDC4-AD8C-47D9-9131-623C98ADB0AE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43140228" sldId="266"/>
            <ac:spMk id="34" creationId="{0D9B8FD4-CDEB-4EB4-B4DE-C89E1193895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43140228" sldId="266"/>
            <ac:spMk id="35" creationId="{5A2E3D1D-9E9F-4739-BA14-D4D7FA9FBDD1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43140228" sldId="266"/>
            <ac:spMk id="36" creationId="{1FFB365B-E9DC-4859-B8AB-CB83EEBE4E2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343140228" sldId="266"/>
            <ac:spMk id="37" creationId="{8ADAB9C8-EB37-4914-A699-C716FC8FE4FE}"/>
          </ac:spMkLst>
        </pc:spChg>
        <pc:picChg chg="add mod">
          <ac:chgData name="Bianca Lang" userId="3cffe3e4-d044-4583-823b-774d71c8dc46" providerId="ADAL" clId="{72B11EBA-FA71-4D6E-B3E0-1D2C1EEAFD52}" dt="2023-09-13T20:18:15.451" v="594"/>
          <ac:picMkLst>
            <pc:docMk/>
            <pc:sldMk cId="2343140228" sldId="266"/>
            <ac:picMk id="4" creationId="{14DA53B7-7064-2E93-D107-7D15844D7F13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43140228" sldId="266"/>
            <ac:picMk id="28" creationId="{91B28F63-CF00-448F-B141-FE33C33B189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43140228" sldId="266"/>
            <ac:picMk id="29" creationId="{2AE609E2-8522-44E4-9077-980E5BCF3E14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43140228" sldId="266"/>
            <ac:picMk id="31" creationId="{8949AD42-25FD-4C3D-9EEE-B7FEC5809988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343140228" sldId="266"/>
            <ac:picMk id="32" creationId="{6AC7D913-60B7-4603-881B-831DA5D3A940}"/>
          </ac:picMkLst>
        </pc:picChg>
      </pc:sldChg>
      <pc:sldChg chg="new del">
        <pc:chgData name="Bianca Lang" userId="3cffe3e4-d044-4583-823b-774d71c8dc46" providerId="ADAL" clId="{72B11EBA-FA71-4D6E-B3E0-1D2C1EEAFD52}" dt="2023-09-13T20:04:16.008" v="427" actId="47"/>
        <pc:sldMkLst>
          <pc:docMk/>
          <pc:sldMk cId="2299957939" sldId="267"/>
        </pc:sldMkLst>
      </pc:sldChg>
      <pc:sldChg chg="addSp delSp modSp new mod setBg setClrOvrMap delDesignElem">
        <pc:chgData name="Bianca Lang" userId="3cffe3e4-d044-4583-823b-774d71c8dc46" providerId="ADAL" clId="{72B11EBA-FA71-4D6E-B3E0-1D2C1EEAFD52}" dt="2023-09-13T20:21:51.534" v="623"/>
        <pc:sldMkLst>
          <pc:docMk/>
          <pc:sldMk cId="2681776810" sldId="267"/>
        </pc:sldMkLst>
        <pc:spChg chg="mod ord">
          <ac:chgData name="Bianca Lang" userId="3cffe3e4-d044-4583-823b-774d71c8dc46" providerId="ADAL" clId="{72B11EBA-FA71-4D6E-B3E0-1D2C1EEAFD52}" dt="2023-09-13T20:14:35.982" v="571" actId="255"/>
          <ac:spMkLst>
            <pc:docMk/>
            <pc:sldMk cId="2681776810" sldId="267"/>
            <ac:spMk id="2" creationId="{29500F0C-FBBE-2776-6B1E-147CDD9A105A}"/>
          </ac:spMkLst>
        </pc:spChg>
        <pc:spChg chg="add del mod">
          <ac:chgData name="Bianca Lang" userId="3cffe3e4-d044-4583-823b-774d71c8dc46" providerId="ADAL" clId="{72B11EBA-FA71-4D6E-B3E0-1D2C1EEAFD52}" dt="2023-09-13T20:12:56.073" v="549" actId="26606"/>
          <ac:spMkLst>
            <pc:docMk/>
            <pc:sldMk cId="2681776810" sldId="267"/>
            <ac:spMk id="3" creationId="{032673D4-50D4-CB56-AD60-75A22E6E1449}"/>
          </ac:spMkLst>
        </pc:spChg>
        <pc:spChg chg="add del">
          <ac:chgData name="Bianca Lang" userId="3cffe3e4-d044-4583-823b-774d71c8dc46" providerId="ADAL" clId="{72B11EBA-FA71-4D6E-B3E0-1D2C1EEAFD52}" dt="2023-09-13T20:05:42.852" v="441" actId="26606"/>
          <ac:spMkLst>
            <pc:docMk/>
            <pc:sldMk cId="2681776810" sldId="267"/>
            <ac:spMk id="12" creationId="{4FA533C5-33E3-4611-AF9F-72811D8B26A6}"/>
          </ac:spMkLst>
        </pc:spChg>
        <pc:spChg chg="add del">
          <ac:chgData name="Bianca Lang" userId="3cffe3e4-d044-4583-823b-774d71c8dc46" providerId="ADAL" clId="{72B11EBA-FA71-4D6E-B3E0-1D2C1EEAFD52}" dt="2023-09-13T20:05:42.852" v="441" actId="26606"/>
          <ac:spMkLst>
            <pc:docMk/>
            <pc:sldMk cId="2681776810" sldId="267"/>
            <ac:spMk id="18" creationId="{87F0FDC4-AD8C-47D9-9131-623C98ADB0AE}"/>
          </ac:spMkLst>
        </pc:spChg>
        <pc:spChg chg="add del">
          <ac:chgData name="Bianca Lang" userId="3cffe3e4-d044-4583-823b-774d71c8dc46" providerId="ADAL" clId="{72B11EBA-FA71-4D6E-B3E0-1D2C1EEAFD52}" dt="2023-09-13T20:05:42.852" v="441" actId="26606"/>
          <ac:spMkLst>
            <pc:docMk/>
            <pc:sldMk cId="2681776810" sldId="267"/>
            <ac:spMk id="20" creationId="{0D9B8FD4-CDEB-4EB4-B4DE-C89E11938958}"/>
          </ac:spMkLst>
        </pc:spChg>
        <pc:spChg chg="add del">
          <ac:chgData name="Bianca Lang" userId="3cffe3e4-d044-4583-823b-774d71c8dc46" providerId="ADAL" clId="{72B11EBA-FA71-4D6E-B3E0-1D2C1EEAFD52}" dt="2023-09-13T20:05:42.852" v="441" actId="26606"/>
          <ac:spMkLst>
            <pc:docMk/>
            <pc:sldMk cId="2681776810" sldId="267"/>
            <ac:spMk id="22" creationId="{5A2E3D1D-9E9F-4739-BA14-D4D7FA9FBDD1}"/>
          </ac:spMkLst>
        </pc:spChg>
        <pc:spChg chg="add del">
          <ac:chgData name="Bianca Lang" userId="3cffe3e4-d044-4583-823b-774d71c8dc46" providerId="ADAL" clId="{72B11EBA-FA71-4D6E-B3E0-1D2C1EEAFD52}" dt="2023-09-13T20:05:42.852" v="441" actId="26606"/>
          <ac:spMkLst>
            <pc:docMk/>
            <pc:sldMk cId="2681776810" sldId="267"/>
            <ac:spMk id="24" creationId="{1FFB365B-E9DC-4859-B8AB-CB83EEBE4E28}"/>
          </ac:spMkLst>
        </pc:spChg>
        <pc:spChg chg="add del">
          <ac:chgData name="Bianca Lang" userId="3cffe3e4-d044-4583-823b-774d71c8dc46" providerId="ADAL" clId="{72B11EBA-FA71-4D6E-B3E0-1D2C1EEAFD52}" dt="2023-09-13T20:05:42.852" v="441" actId="26606"/>
          <ac:spMkLst>
            <pc:docMk/>
            <pc:sldMk cId="2681776810" sldId="267"/>
            <ac:spMk id="26" creationId="{8ADAB9C8-EB37-4914-A699-C716FC8FE4FE}"/>
          </ac:spMkLst>
        </pc:spChg>
        <pc:spChg chg="add del">
          <ac:chgData name="Bianca Lang" userId="3cffe3e4-d044-4583-823b-774d71c8dc46" providerId="ADAL" clId="{72B11EBA-FA71-4D6E-B3E0-1D2C1EEAFD52}" dt="2023-09-13T20:12:56.073" v="549" actId="26606"/>
          <ac:spMkLst>
            <pc:docMk/>
            <pc:sldMk cId="2681776810" sldId="267"/>
            <ac:spMk id="35" creationId="{4FA533C5-33E3-4611-AF9F-72811D8B26A6}"/>
          </ac:spMkLst>
        </pc:spChg>
        <pc:spChg chg="add del">
          <ac:chgData name="Bianca Lang" userId="3cffe3e4-d044-4583-823b-774d71c8dc46" providerId="ADAL" clId="{72B11EBA-FA71-4D6E-B3E0-1D2C1EEAFD52}" dt="2023-09-13T20:12:56.073" v="549" actId="26606"/>
          <ac:spMkLst>
            <pc:docMk/>
            <pc:sldMk cId="2681776810" sldId="267"/>
            <ac:spMk id="41" creationId="{87F0FDC4-AD8C-47D9-9131-623C98ADB0AE}"/>
          </ac:spMkLst>
        </pc:spChg>
        <pc:spChg chg="add del">
          <ac:chgData name="Bianca Lang" userId="3cffe3e4-d044-4583-823b-774d71c8dc46" providerId="ADAL" clId="{72B11EBA-FA71-4D6E-B3E0-1D2C1EEAFD52}" dt="2023-09-13T20:12:56.073" v="549" actId="26606"/>
          <ac:spMkLst>
            <pc:docMk/>
            <pc:sldMk cId="2681776810" sldId="267"/>
            <ac:spMk id="43" creationId="{052BEFF1-896C-45B1-B02C-96A6A1BC389A}"/>
          </ac:spMkLst>
        </pc:spChg>
        <pc:spChg chg="add del">
          <ac:chgData name="Bianca Lang" userId="3cffe3e4-d044-4583-823b-774d71c8dc46" providerId="ADAL" clId="{72B11EBA-FA71-4D6E-B3E0-1D2C1EEAFD52}" dt="2023-09-13T20:12:56.073" v="549" actId="26606"/>
          <ac:spMkLst>
            <pc:docMk/>
            <pc:sldMk cId="2681776810" sldId="267"/>
            <ac:spMk id="45" creationId="{0BA768A8-4FED-4ED8-9E46-6BE72188ECD2}"/>
          </ac:spMkLst>
        </pc:spChg>
        <pc:spChg chg="add del">
          <ac:chgData name="Bianca Lang" userId="3cffe3e4-d044-4583-823b-774d71c8dc46" providerId="ADAL" clId="{72B11EBA-FA71-4D6E-B3E0-1D2C1EEAFD52}" dt="2023-09-13T20:12:56.073" v="549" actId="26606"/>
          <ac:spMkLst>
            <pc:docMk/>
            <pc:sldMk cId="2681776810" sldId="267"/>
            <ac:spMk id="47" creationId="{BB237A14-61B1-4C00-A670-5D8D68A8668E}"/>
          </ac:spMkLst>
        </pc:spChg>
        <pc:spChg chg="add del">
          <ac:chgData name="Bianca Lang" userId="3cffe3e4-d044-4583-823b-774d71c8dc46" providerId="ADAL" clId="{72B11EBA-FA71-4D6E-B3E0-1D2C1EEAFD52}" dt="2023-09-13T20:12:56.073" v="549" actId="26606"/>
          <ac:spMkLst>
            <pc:docMk/>
            <pc:sldMk cId="2681776810" sldId="267"/>
            <ac:spMk id="49" creationId="{8598F259-6F54-47A3-8D13-1603D786A328}"/>
          </ac:spMkLst>
        </pc:spChg>
        <pc:spChg chg="add del">
          <ac:chgData name="Bianca Lang" userId="3cffe3e4-d044-4583-823b-774d71c8dc46" providerId="ADAL" clId="{72B11EBA-FA71-4D6E-B3E0-1D2C1EEAFD52}" dt="2023-09-13T20:14:06.213" v="552" actId="26606"/>
          <ac:spMkLst>
            <pc:docMk/>
            <pc:sldMk cId="2681776810" sldId="267"/>
            <ac:spMk id="53" creationId="{032673D4-50D4-CB56-AD60-75A22E6E1449}"/>
          </ac:spMkLst>
        </pc:spChg>
        <pc:spChg chg="add del">
          <ac:chgData name="Bianca Lang" userId="3cffe3e4-d044-4583-823b-774d71c8dc46" providerId="ADAL" clId="{72B11EBA-FA71-4D6E-B3E0-1D2C1EEAFD52}" dt="2023-09-13T20:14:06.213" v="552" actId="26606"/>
          <ac:spMkLst>
            <pc:docMk/>
            <pc:sldMk cId="2681776810" sldId="267"/>
            <ac:spMk id="58" creationId="{4FA533C5-33E3-4611-AF9F-72811D8B26A6}"/>
          </ac:spMkLst>
        </pc:spChg>
        <pc:spChg chg="add del">
          <ac:chgData name="Bianca Lang" userId="3cffe3e4-d044-4583-823b-774d71c8dc46" providerId="ADAL" clId="{72B11EBA-FA71-4D6E-B3E0-1D2C1EEAFD52}" dt="2023-09-13T20:14:06.213" v="552" actId="26606"/>
          <ac:spMkLst>
            <pc:docMk/>
            <pc:sldMk cId="2681776810" sldId="267"/>
            <ac:spMk id="64" creationId="{87F0FDC4-AD8C-47D9-9131-623C98ADB0AE}"/>
          </ac:spMkLst>
        </pc:spChg>
        <pc:spChg chg="add del">
          <ac:chgData name="Bianca Lang" userId="3cffe3e4-d044-4583-823b-774d71c8dc46" providerId="ADAL" clId="{72B11EBA-FA71-4D6E-B3E0-1D2C1EEAFD52}" dt="2023-09-13T20:14:06.213" v="552" actId="26606"/>
          <ac:spMkLst>
            <pc:docMk/>
            <pc:sldMk cId="2681776810" sldId="267"/>
            <ac:spMk id="66" creationId="{0D9B8FD4-CDEB-4EB4-B4DE-C89E11938958}"/>
          </ac:spMkLst>
        </pc:spChg>
        <pc:spChg chg="add del">
          <ac:chgData name="Bianca Lang" userId="3cffe3e4-d044-4583-823b-774d71c8dc46" providerId="ADAL" clId="{72B11EBA-FA71-4D6E-B3E0-1D2C1EEAFD52}" dt="2023-09-13T20:14:06.213" v="552" actId="26606"/>
          <ac:spMkLst>
            <pc:docMk/>
            <pc:sldMk cId="2681776810" sldId="267"/>
            <ac:spMk id="68" creationId="{5A2E3D1D-9E9F-4739-BA14-D4D7FA9FBDD1}"/>
          </ac:spMkLst>
        </pc:spChg>
        <pc:spChg chg="add del">
          <ac:chgData name="Bianca Lang" userId="3cffe3e4-d044-4583-823b-774d71c8dc46" providerId="ADAL" clId="{72B11EBA-FA71-4D6E-B3E0-1D2C1EEAFD52}" dt="2023-09-13T20:14:06.213" v="552" actId="26606"/>
          <ac:spMkLst>
            <pc:docMk/>
            <pc:sldMk cId="2681776810" sldId="267"/>
            <ac:spMk id="70" creationId="{1FFB365B-E9DC-4859-B8AB-CB83EEBE4E28}"/>
          </ac:spMkLst>
        </pc:spChg>
        <pc:spChg chg="add del">
          <ac:chgData name="Bianca Lang" userId="3cffe3e4-d044-4583-823b-774d71c8dc46" providerId="ADAL" clId="{72B11EBA-FA71-4D6E-B3E0-1D2C1EEAFD52}" dt="2023-09-13T20:14:06.213" v="552" actId="26606"/>
          <ac:spMkLst>
            <pc:docMk/>
            <pc:sldMk cId="2681776810" sldId="267"/>
            <ac:spMk id="72" creationId="{8ADAB9C8-EB37-4914-A699-C716FC8FE4FE}"/>
          </ac:spMkLst>
        </pc:spChg>
        <pc:spChg chg="add mod">
          <ac:chgData name="Bianca Lang" userId="3cffe3e4-d044-4583-823b-774d71c8dc46" providerId="ADAL" clId="{72B11EBA-FA71-4D6E-B3E0-1D2C1EEAFD52}" dt="2023-09-13T20:17:05.747" v="589" actId="113"/>
          <ac:spMkLst>
            <pc:docMk/>
            <pc:sldMk cId="2681776810" sldId="267"/>
            <ac:spMk id="76" creationId="{032673D4-50D4-CB56-AD60-75A22E6E1449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681776810" sldId="267"/>
            <ac:spMk id="81" creationId="{4FA533C5-33E3-4611-AF9F-72811D8B26A6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681776810" sldId="267"/>
            <ac:spMk id="87" creationId="{87F0FDC4-AD8C-47D9-9131-623C98ADB0AE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681776810" sldId="267"/>
            <ac:spMk id="89" creationId="{052BEFF1-896C-45B1-B02C-96A6A1BC389A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681776810" sldId="267"/>
            <ac:spMk id="91" creationId="{BB237A14-61B1-4C00-A670-5D8D68A8668E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681776810" sldId="267"/>
            <ac:spMk id="93" creationId="{8598F259-6F54-47A3-8D13-1603D786A32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681776810" sldId="267"/>
            <ac:spMk id="95" creationId="{0BA768A8-4FED-4ED8-9E46-6BE72188ECD2}"/>
          </ac:spMkLst>
        </pc:spChg>
        <pc:graphicFrameChg chg="add del">
          <ac:chgData name="Bianca Lang" userId="3cffe3e4-d044-4583-823b-774d71c8dc46" providerId="ADAL" clId="{72B11EBA-FA71-4D6E-B3E0-1D2C1EEAFD52}" dt="2023-09-13T20:12:55.881" v="548" actId="26606"/>
          <ac:graphicFrameMkLst>
            <pc:docMk/>
            <pc:sldMk cId="2681776810" sldId="267"/>
            <ac:graphicFrameMk id="51" creationId="{9071A1CA-B825-C47A-DC3B-FB33F7E6DE50}"/>
          </ac:graphicFrameMkLst>
        </pc:graphicFrameChg>
        <pc:graphicFrameChg chg="add del">
          <ac:chgData name="Bianca Lang" userId="3cffe3e4-d044-4583-823b-774d71c8dc46" providerId="ADAL" clId="{72B11EBA-FA71-4D6E-B3E0-1D2C1EEAFD52}" dt="2023-09-13T20:14:06.074" v="551" actId="26606"/>
          <ac:graphicFrameMkLst>
            <pc:docMk/>
            <pc:sldMk cId="2681776810" sldId="267"/>
            <ac:graphicFrameMk id="74" creationId="{F18EFD51-3885-2401-0BFD-323158925F93}"/>
          </ac:graphicFrameMkLst>
        </pc:graphicFrameChg>
        <pc:picChg chg="add mod">
          <ac:chgData name="Bianca Lang" userId="3cffe3e4-d044-4583-823b-774d71c8dc46" providerId="ADAL" clId="{72B11EBA-FA71-4D6E-B3E0-1D2C1EEAFD52}" dt="2023-09-13T20:18:42.871" v="596" actId="1076"/>
          <ac:picMkLst>
            <pc:docMk/>
            <pc:sldMk cId="2681776810" sldId="267"/>
            <ac:picMk id="4" creationId="{A5FB7B2B-AE0B-99E7-6B85-32CB5DE87CC5}"/>
          </ac:picMkLst>
        </pc:picChg>
        <pc:picChg chg="add del">
          <ac:chgData name="Bianca Lang" userId="3cffe3e4-d044-4583-823b-774d71c8dc46" providerId="ADAL" clId="{72B11EBA-FA71-4D6E-B3E0-1D2C1EEAFD52}" dt="2023-09-13T20:05:42.852" v="441" actId="26606"/>
          <ac:picMkLst>
            <pc:docMk/>
            <pc:sldMk cId="2681776810" sldId="267"/>
            <ac:picMk id="8" creationId="{91B28F63-CF00-448F-B141-FE33C33B1891}"/>
          </ac:picMkLst>
        </pc:picChg>
        <pc:picChg chg="add del">
          <ac:chgData name="Bianca Lang" userId="3cffe3e4-d044-4583-823b-774d71c8dc46" providerId="ADAL" clId="{72B11EBA-FA71-4D6E-B3E0-1D2C1EEAFD52}" dt="2023-09-13T20:05:42.852" v="441" actId="26606"/>
          <ac:picMkLst>
            <pc:docMk/>
            <pc:sldMk cId="2681776810" sldId="267"/>
            <ac:picMk id="10" creationId="{2AE609E2-8522-44E4-9077-980E5BCF3E14}"/>
          </ac:picMkLst>
        </pc:picChg>
        <pc:picChg chg="add del">
          <ac:chgData name="Bianca Lang" userId="3cffe3e4-d044-4583-823b-774d71c8dc46" providerId="ADAL" clId="{72B11EBA-FA71-4D6E-B3E0-1D2C1EEAFD52}" dt="2023-09-13T20:05:42.852" v="441" actId="26606"/>
          <ac:picMkLst>
            <pc:docMk/>
            <pc:sldMk cId="2681776810" sldId="267"/>
            <ac:picMk id="14" creationId="{8949AD42-25FD-4C3D-9EEE-B7FEC5809988}"/>
          </ac:picMkLst>
        </pc:picChg>
        <pc:picChg chg="add del">
          <ac:chgData name="Bianca Lang" userId="3cffe3e4-d044-4583-823b-774d71c8dc46" providerId="ADAL" clId="{72B11EBA-FA71-4D6E-B3E0-1D2C1EEAFD52}" dt="2023-09-13T20:05:42.852" v="441" actId="26606"/>
          <ac:picMkLst>
            <pc:docMk/>
            <pc:sldMk cId="2681776810" sldId="267"/>
            <ac:picMk id="16" creationId="{6AC7D913-60B7-4603-881B-831DA5D3A940}"/>
          </ac:picMkLst>
        </pc:picChg>
        <pc:picChg chg="add del">
          <ac:chgData name="Bianca Lang" userId="3cffe3e4-d044-4583-823b-774d71c8dc46" providerId="ADAL" clId="{72B11EBA-FA71-4D6E-B3E0-1D2C1EEAFD52}" dt="2023-09-13T20:12:56.073" v="549" actId="26606"/>
          <ac:picMkLst>
            <pc:docMk/>
            <pc:sldMk cId="2681776810" sldId="267"/>
            <ac:picMk id="31" creationId="{91B28F63-CF00-448F-B141-FE33C33B1891}"/>
          </ac:picMkLst>
        </pc:picChg>
        <pc:picChg chg="add del">
          <ac:chgData name="Bianca Lang" userId="3cffe3e4-d044-4583-823b-774d71c8dc46" providerId="ADAL" clId="{72B11EBA-FA71-4D6E-B3E0-1D2C1EEAFD52}" dt="2023-09-13T20:12:56.073" v="549" actId="26606"/>
          <ac:picMkLst>
            <pc:docMk/>
            <pc:sldMk cId="2681776810" sldId="267"/>
            <ac:picMk id="33" creationId="{2AE609E2-8522-44E4-9077-980E5BCF3E14}"/>
          </ac:picMkLst>
        </pc:picChg>
        <pc:picChg chg="add del">
          <ac:chgData name="Bianca Lang" userId="3cffe3e4-d044-4583-823b-774d71c8dc46" providerId="ADAL" clId="{72B11EBA-FA71-4D6E-B3E0-1D2C1EEAFD52}" dt="2023-09-13T20:12:56.073" v="549" actId="26606"/>
          <ac:picMkLst>
            <pc:docMk/>
            <pc:sldMk cId="2681776810" sldId="267"/>
            <ac:picMk id="37" creationId="{8949AD42-25FD-4C3D-9EEE-B7FEC5809988}"/>
          </ac:picMkLst>
        </pc:picChg>
        <pc:picChg chg="add del">
          <ac:chgData name="Bianca Lang" userId="3cffe3e4-d044-4583-823b-774d71c8dc46" providerId="ADAL" clId="{72B11EBA-FA71-4D6E-B3E0-1D2C1EEAFD52}" dt="2023-09-13T20:12:56.073" v="549" actId="26606"/>
          <ac:picMkLst>
            <pc:docMk/>
            <pc:sldMk cId="2681776810" sldId="267"/>
            <ac:picMk id="39" creationId="{6AC7D913-60B7-4603-881B-831DA5D3A940}"/>
          </ac:picMkLst>
        </pc:picChg>
        <pc:picChg chg="add del">
          <ac:chgData name="Bianca Lang" userId="3cffe3e4-d044-4583-823b-774d71c8dc46" providerId="ADAL" clId="{72B11EBA-FA71-4D6E-B3E0-1D2C1EEAFD52}" dt="2023-09-13T20:14:06.213" v="552" actId="26606"/>
          <ac:picMkLst>
            <pc:docMk/>
            <pc:sldMk cId="2681776810" sldId="267"/>
            <ac:picMk id="54" creationId="{91B28F63-CF00-448F-B141-FE33C33B1891}"/>
          </ac:picMkLst>
        </pc:picChg>
        <pc:picChg chg="add del">
          <ac:chgData name="Bianca Lang" userId="3cffe3e4-d044-4583-823b-774d71c8dc46" providerId="ADAL" clId="{72B11EBA-FA71-4D6E-B3E0-1D2C1EEAFD52}" dt="2023-09-13T20:14:06.213" v="552" actId="26606"/>
          <ac:picMkLst>
            <pc:docMk/>
            <pc:sldMk cId="2681776810" sldId="267"/>
            <ac:picMk id="56" creationId="{2AE609E2-8522-44E4-9077-980E5BCF3E14}"/>
          </ac:picMkLst>
        </pc:picChg>
        <pc:picChg chg="add del">
          <ac:chgData name="Bianca Lang" userId="3cffe3e4-d044-4583-823b-774d71c8dc46" providerId="ADAL" clId="{72B11EBA-FA71-4D6E-B3E0-1D2C1EEAFD52}" dt="2023-09-13T20:14:06.213" v="552" actId="26606"/>
          <ac:picMkLst>
            <pc:docMk/>
            <pc:sldMk cId="2681776810" sldId="267"/>
            <ac:picMk id="60" creationId="{8949AD42-25FD-4C3D-9EEE-B7FEC5809988}"/>
          </ac:picMkLst>
        </pc:picChg>
        <pc:picChg chg="add del">
          <ac:chgData name="Bianca Lang" userId="3cffe3e4-d044-4583-823b-774d71c8dc46" providerId="ADAL" clId="{72B11EBA-FA71-4D6E-B3E0-1D2C1EEAFD52}" dt="2023-09-13T20:14:06.213" v="552" actId="26606"/>
          <ac:picMkLst>
            <pc:docMk/>
            <pc:sldMk cId="2681776810" sldId="267"/>
            <ac:picMk id="62" creationId="{6AC7D913-60B7-4603-881B-831DA5D3A940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681776810" sldId="267"/>
            <ac:picMk id="77" creationId="{91B28F63-CF00-448F-B141-FE33C33B189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681776810" sldId="267"/>
            <ac:picMk id="79" creationId="{2AE609E2-8522-44E4-9077-980E5BCF3E14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681776810" sldId="267"/>
            <ac:picMk id="83" creationId="{8949AD42-25FD-4C3D-9EEE-B7FEC5809988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681776810" sldId="267"/>
            <ac:picMk id="85" creationId="{6AC7D913-60B7-4603-881B-831DA5D3A940}"/>
          </ac:picMkLst>
        </pc:picChg>
      </pc:sldChg>
      <pc:sldChg chg="addSp delSp modSp new mod setBg delDesignElem">
        <pc:chgData name="Bianca Lang" userId="3cffe3e4-d044-4583-823b-774d71c8dc46" providerId="ADAL" clId="{72B11EBA-FA71-4D6E-B3E0-1D2C1EEAFD52}" dt="2023-09-13T20:21:51.534" v="623"/>
        <pc:sldMkLst>
          <pc:docMk/>
          <pc:sldMk cId="2873821681" sldId="268"/>
        </pc:sldMkLst>
        <pc:spChg chg="mod">
          <ac:chgData name="Bianca Lang" userId="3cffe3e4-d044-4583-823b-774d71c8dc46" providerId="ADAL" clId="{72B11EBA-FA71-4D6E-B3E0-1D2C1EEAFD52}" dt="2023-09-13T20:15:56.473" v="579" actId="26606"/>
          <ac:spMkLst>
            <pc:docMk/>
            <pc:sldMk cId="2873821681" sldId="268"/>
            <ac:spMk id="2" creationId="{82A5945A-CA05-D3D0-7E7C-7C3F7E74F39B}"/>
          </ac:spMkLst>
        </pc:spChg>
        <pc:spChg chg="add mod">
          <ac:chgData name="Bianca Lang" userId="3cffe3e4-d044-4583-823b-774d71c8dc46" providerId="ADAL" clId="{72B11EBA-FA71-4D6E-B3E0-1D2C1EEAFD52}" dt="2023-09-13T20:17:12.515" v="590" actId="113"/>
          <ac:spMkLst>
            <pc:docMk/>
            <pc:sldMk cId="2873821681" sldId="268"/>
            <ac:spMk id="3" creationId="{50995744-A01C-413A-C606-7CB6C1BC31E3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873821681" sldId="268"/>
            <ac:spMk id="12" creationId="{4FA533C5-33E3-4611-AF9F-72811D8B26A6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873821681" sldId="268"/>
            <ac:spMk id="18" creationId="{87F0FDC4-AD8C-47D9-9131-623C98ADB0AE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873821681" sldId="268"/>
            <ac:spMk id="20" creationId="{0D9B8FD4-CDEB-4EB4-B4DE-C89E1193895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873821681" sldId="268"/>
            <ac:spMk id="22" creationId="{5A2E3D1D-9E9F-4739-BA14-D4D7FA9FBDD1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873821681" sldId="268"/>
            <ac:spMk id="24" creationId="{1FFB365B-E9DC-4859-B8AB-CB83EEBE4E28}"/>
          </ac:spMkLst>
        </pc:spChg>
        <pc:spChg chg="add del">
          <ac:chgData name="Bianca Lang" userId="3cffe3e4-d044-4583-823b-774d71c8dc46" providerId="ADAL" clId="{72B11EBA-FA71-4D6E-B3E0-1D2C1EEAFD52}" dt="2023-09-13T20:21:51.534" v="623"/>
          <ac:spMkLst>
            <pc:docMk/>
            <pc:sldMk cId="2873821681" sldId="268"/>
            <ac:spMk id="26" creationId="{8ADAB9C8-EB37-4914-A699-C716FC8FE4FE}"/>
          </ac:spMkLst>
        </pc:spChg>
        <pc:picChg chg="add mod">
          <ac:chgData name="Bianca Lang" userId="3cffe3e4-d044-4583-823b-774d71c8dc46" providerId="ADAL" clId="{72B11EBA-FA71-4D6E-B3E0-1D2C1EEAFD52}" dt="2023-09-13T20:18:55.702" v="597"/>
          <ac:picMkLst>
            <pc:docMk/>
            <pc:sldMk cId="2873821681" sldId="268"/>
            <ac:picMk id="4" creationId="{D0E0F738-E30C-7F26-156A-4C5A4BDA5292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873821681" sldId="268"/>
            <ac:picMk id="8" creationId="{91B28F63-CF00-448F-B141-FE33C33B1891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873821681" sldId="268"/>
            <ac:picMk id="10" creationId="{2AE609E2-8522-44E4-9077-980E5BCF3E14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873821681" sldId="268"/>
            <ac:picMk id="14" creationId="{8949AD42-25FD-4C3D-9EEE-B7FEC5809988}"/>
          </ac:picMkLst>
        </pc:picChg>
        <pc:picChg chg="add del">
          <ac:chgData name="Bianca Lang" userId="3cffe3e4-d044-4583-823b-774d71c8dc46" providerId="ADAL" clId="{72B11EBA-FA71-4D6E-B3E0-1D2C1EEAFD52}" dt="2023-09-13T20:21:51.534" v="623"/>
          <ac:picMkLst>
            <pc:docMk/>
            <pc:sldMk cId="2873821681" sldId="268"/>
            <ac:picMk id="16" creationId="{6AC7D913-60B7-4603-881B-831DA5D3A940}"/>
          </ac:picMkLst>
        </pc:picChg>
      </pc:sldChg>
      <pc:sldChg chg="addSp delSp modSp new mod setBg setClrOvrMap">
        <pc:chgData name="Bianca Lang" userId="3cffe3e4-d044-4583-823b-774d71c8dc46" providerId="ADAL" clId="{72B11EBA-FA71-4D6E-B3E0-1D2C1EEAFD52}" dt="2023-09-13T20:31:48.707" v="706"/>
        <pc:sldMkLst>
          <pc:docMk/>
          <pc:sldMk cId="2686599664" sldId="269"/>
        </pc:sldMkLst>
        <pc:spChg chg="mod">
          <ac:chgData name="Bianca Lang" userId="3cffe3e4-d044-4583-823b-774d71c8dc46" providerId="ADAL" clId="{72B11EBA-FA71-4D6E-B3E0-1D2C1EEAFD52}" dt="2023-09-13T20:21:57.596" v="624" actId="26606"/>
          <ac:spMkLst>
            <pc:docMk/>
            <pc:sldMk cId="2686599664" sldId="269"/>
            <ac:spMk id="2" creationId="{B9D061E7-8518-71AF-4494-9BCDE3DA9229}"/>
          </ac:spMkLst>
        </pc:spChg>
        <pc:spChg chg="add del">
          <ac:chgData name="Bianca Lang" userId="3cffe3e4-d044-4583-823b-774d71c8dc46" providerId="ADAL" clId="{72B11EBA-FA71-4D6E-B3E0-1D2C1EEAFD52}" dt="2023-09-13T20:21:19.853" v="609" actId="26606"/>
          <ac:spMkLst>
            <pc:docMk/>
            <pc:sldMk cId="2686599664" sldId="269"/>
            <ac:spMk id="11" creationId="{4FA533C5-33E3-4611-AF9F-72811D8B26A6}"/>
          </ac:spMkLst>
        </pc:spChg>
        <pc:spChg chg="add">
          <ac:chgData name="Bianca Lang" userId="3cffe3e4-d044-4583-823b-774d71c8dc46" providerId="ADAL" clId="{72B11EBA-FA71-4D6E-B3E0-1D2C1EEAFD52}" dt="2023-09-13T20:21:57.596" v="624" actId="26606"/>
          <ac:spMkLst>
            <pc:docMk/>
            <pc:sldMk cId="2686599664" sldId="269"/>
            <ac:spMk id="12" creationId="{989BE678-777B-482A-A616-FEDC47B162E5}"/>
          </ac:spMkLst>
        </pc:spChg>
        <pc:spChg chg="add del">
          <ac:chgData name="Bianca Lang" userId="3cffe3e4-d044-4583-823b-774d71c8dc46" providerId="ADAL" clId="{72B11EBA-FA71-4D6E-B3E0-1D2C1EEAFD52}" dt="2023-09-13T20:21:19.853" v="609" actId="26606"/>
          <ac:spMkLst>
            <pc:docMk/>
            <pc:sldMk cId="2686599664" sldId="269"/>
            <ac:spMk id="17" creationId="{87F0FDC4-AD8C-47D9-9131-623C98ADB0AE}"/>
          </ac:spMkLst>
        </pc:spChg>
        <pc:spChg chg="add">
          <ac:chgData name="Bianca Lang" userId="3cffe3e4-d044-4583-823b-774d71c8dc46" providerId="ADAL" clId="{72B11EBA-FA71-4D6E-B3E0-1D2C1EEAFD52}" dt="2023-09-13T20:21:57.596" v="624" actId="26606"/>
          <ac:spMkLst>
            <pc:docMk/>
            <pc:sldMk cId="2686599664" sldId="269"/>
            <ac:spMk id="18" creationId="{D28BE0C3-2102-4820-B88B-A448B1840D14}"/>
          </ac:spMkLst>
        </pc:spChg>
        <pc:spChg chg="add del">
          <ac:chgData name="Bianca Lang" userId="3cffe3e4-d044-4583-823b-774d71c8dc46" providerId="ADAL" clId="{72B11EBA-FA71-4D6E-B3E0-1D2C1EEAFD52}" dt="2023-09-13T20:21:19.853" v="609" actId="26606"/>
          <ac:spMkLst>
            <pc:docMk/>
            <pc:sldMk cId="2686599664" sldId="269"/>
            <ac:spMk id="19" creationId="{8A0B882D-4FEF-4E28-9811-11D57386D4F4}"/>
          </ac:spMkLst>
        </pc:spChg>
        <pc:spChg chg="add">
          <ac:chgData name="Bianca Lang" userId="3cffe3e4-d044-4583-823b-774d71c8dc46" providerId="ADAL" clId="{72B11EBA-FA71-4D6E-B3E0-1D2C1EEAFD52}" dt="2023-09-13T20:21:57.596" v="624" actId="26606"/>
          <ac:spMkLst>
            <pc:docMk/>
            <pc:sldMk cId="2686599664" sldId="269"/>
            <ac:spMk id="20" creationId="{C885E190-58DD-42DD-A4A8-401E15C92A52}"/>
          </ac:spMkLst>
        </pc:spChg>
        <pc:spChg chg="add del">
          <ac:chgData name="Bianca Lang" userId="3cffe3e4-d044-4583-823b-774d71c8dc46" providerId="ADAL" clId="{72B11EBA-FA71-4D6E-B3E0-1D2C1EEAFD52}" dt="2023-09-13T20:21:19.853" v="609" actId="26606"/>
          <ac:spMkLst>
            <pc:docMk/>
            <pc:sldMk cId="2686599664" sldId="269"/>
            <ac:spMk id="21" creationId="{E8DA6D14-0849-4180-8DEF-F2F6BF123206}"/>
          </ac:spMkLst>
        </pc:spChg>
        <pc:picChg chg="add mod">
          <ac:chgData name="Bianca Lang" userId="3cffe3e4-d044-4583-823b-774d71c8dc46" providerId="ADAL" clId="{72B11EBA-FA71-4D6E-B3E0-1D2C1EEAFD52}" dt="2023-09-13T20:31:48.707" v="706"/>
          <ac:picMkLst>
            <pc:docMk/>
            <pc:sldMk cId="2686599664" sldId="269"/>
            <ac:picMk id="3" creationId="{1F8AAECA-8FA4-406F-8A56-890FA9790C60}"/>
          </ac:picMkLst>
        </pc:picChg>
        <pc:picChg chg="add">
          <ac:chgData name="Bianca Lang" userId="3cffe3e4-d044-4583-823b-774d71c8dc46" providerId="ADAL" clId="{72B11EBA-FA71-4D6E-B3E0-1D2C1EEAFD52}" dt="2023-09-13T20:21:57.596" v="624" actId="26606"/>
          <ac:picMkLst>
            <pc:docMk/>
            <pc:sldMk cId="2686599664" sldId="269"/>
            <ac:picMk id="4" creationId="{2523D056-64DA-812C-9ECF-6F8CB9A54349}"/>
          </ac:picMkLst>
        </pc:picChg>
        <pc:picChg chg="add del">
          <ac:chgData name="Bianca Lang" userId="3cffe3e4-d044-4583-823b-774d71c8dc46" providerId="ADAL" clId="{72B11EBA-FA71-4D6E-B3E0-1D2C1EEAFD52}" dt="2023-09-13T20:21:19.853" v="609" actId="26606"/>
          <ac:picMkLst>
            <pc:docMk/>
            <pc:sldMk cId="2686599664" sldId="269"/>
            <ac:picMk id="7" creationId="{91B28F63-CF00-448F-B141-FE33C33B1891}"/>
          </ac:picMkLst>
        </pc:picChg>
        <pc:picChg chg="add">
          <ac:chgData name="Bianca Lang" userId="3cffe3e4-d044-4583-823b-774d71c8dc46" providerId="ADAL" clId="{72B11EBA-FA71-4D6E-B3E0-1D2C1EEAFD52}" dt="2023-09-13T20:21:57.596" v="624" actId="26606"/>
          <ac:picMkLst>
            <pc:docMk/>
            <pc:sldMk cId="2686599664" sldId="269"/>
            <ac:picMk id="8" creationId="{DF19BAF3-7E20-4B9D-B544-BABAEEA1FA75}"/>
          </ac:picMkLst>
        </pc:picChg>
        <pc:picChg chg="add del">
          <ac:chgData name="Bianca Lang" userId="3cffe3e4-d044-4583-823b-774d71c8dc46" providerId="ADAL" clId="{72B11EBA-FA71-4D6E-B3E0-1D2C1EEAFD52}" dt="2023-09-13T20:21:19.853" v="609" actId="26606"/>
          <ac:picMkLst>
            <pc:docMk/>
            <pc:sldMk cId="2686599664" sldId="269"/>
            <ac:picMk id="9" creationId="{2AE609E2-8522-44E4-9077-980E5BCF3E14}"/>
          </ac:picMkLst>
        </pc:picChg>
        <pc:picChg chg="add">
          <ac:chgData name="Bianca Lang" userId="3cffe3e4-d044-4583-823b-774d71c8dc46" providerId="ADAL" clId="{72B11EBA-FA71-4D6E-B3E0-1D2C1EEAFD52}" dt="2023-09-13T20:21:57.596" v="624" actId="26606"/>
          <ac:picMkLst>
            <pc:docMk/>
            <pc:sldMk cId="2686599664" sldId="269"/>
            <ac:picMk id="10" creationId="{950648F4-ABCD-4DF0-8641-76CFB2354721}"/>
          </ac:picMkLst>
        </pc:picChg>
        <pc:picChg chg="add del">
          <ac:chgData name="Bianca Lang" userId="3cffe3e4-d044-4583-823b-774d71c8dc46" providerId="ADAL" clId="{72B11EBA-FA71-4D6E-B3E0-1D2C1EEAFD52}" dt="2023-09-13T20:21:19.853" v="609" actId="26606"/>
          <ac:picMkLst>
            <pc:docMk/>
            <pc:sldMk cId="2686599664" sldId="269"/>
            <ac:picMk id="13" creationId="{8949AD42-25FD-4C3D-9EEE-B7FEC5809988}"/>
          </ac:picMkLst>
        </pc:picChg>
        <pc:picChg chg="add">
          <ac:chgData name="Bianca Lang" userId="3cffe3e4-d044-4583-823b-774d71c8dc46" providerId="ADAL" clId="{72B11EBA-FA71-4D6E-B3E0-1D2C1EEAFD52}" dt="2023-09-13T20:21:57.596" v="624" actId="26606"/>
          <ac:picMkLst>
            <pc:docMk/>
            <pc:sldMk cId="2686599664" sldId="269"/>
            <ac:picMk id="14" creationId="{CF1EB4BD-9C7E-4AA3-9681-C7EB0DA6250B}"/>
          </ac:picMkLst>
        </pc:picChg>
        <pc:picChg chg="add del">
          <ac:chgData name="Bianca Lang" userId="3cffe3e4-d044-4583-823b-774d71c8dc46" providerId="ADAL" clId="{72B11EBA-FA71-4D6E-B3E0-1D2C1EEAFD52}" dt="2023-09-13T20:21:19.853" v="609" actId="26606"/>
          <ac:picMkLst>
            <pc:docMk/>
            <pc:sldMk cId="2686599664" sldId="269"/>
            <ac:picMk id="15" creationId="{6AC7D913-60B7-4603-881B-831DA5D3A940}"/>
          </ac:picMkLst>
        </pc:picChg>
        <pc:picChg chg="add">
          <ac:chgData name="Bianca Lang" userId="3cffe3e4-d044-4583-823b-774d71c8dc46" providerId="ADAL" clId="{72B11EBA-FA71-4D6E-B3E0-1D2C1EEAFD52}" dt="2023-09-13T20:21:57.596" v="624" actId="26606"/>
          <ac:picMkLst>
            <pc:docMk/>
            <pc:sldMk cId="2686599664" sldId="269"/>
            <ac:picMk id="16" creationId="{94AAE3AA-3759-4D28-B0EF-575F25A5146C}"/>
          </ac:picMkLst>
        </pc:picChg>
      </pc:sldChg>
      <pc:sldChg chg="new del">
        <pc:chgData name="Bianca Lang" userId="3cffe3e4-d044-4583-823b-774d71c8dc46" providerId="ADAL" clId="{72B11EBA-FA71-4D6E-B3E0-1D2C1EEAFD52}" dt="2023-09-13T20:22:37.385" v="626" actId="47"/>
        <pc:sldMkLst>
          <pc:docMk/>
          <pc:sldMk cId="3168091931" sldId="270"/>
        </pc:sldMkLst>
      </pc:sldChg>
      <pc:sldChg chg="addSp modSp add mod">
        <pc:chgData name="Bianca Lang" userId="3cffe3e4-d044-4583-823b-774d71c8dc46" providerId="ADAL" clId="{72B11EBA-FA71-4D6E-B3E0-1D2C1EEAFD52}" dt="2023-09-13T20:31:53.789" v="707"/>
        <pc:sldMkLst>
          <pc:docMk/>
          <pc:sldMk cId="3970019746" sldId="270"/>
        </pc:sldMkLst>
        <pc:spChg chg="mod">
          <ac:chgData name="Bianca Lang" userId="3cffe3e4-d044-4583-823b-774d71c8dc46" providerId="ADAL" clId="{72B11EBA-FA71-4D6E-B3E0-1D2C1EEAFD52}" dt="2023-09-13T20:22:58.717" v="652" actId="20577"/>
          <ac:spMkLst>
            <pc:docMk/>
            <pc:sldMk cId="3970019746" sldId="270"/>
            <ac:spMk id="2" creationId="{B9D061E7-8518-71AF-4494-9BCDE3DA9229}"/>
          </ac:spMkLst>
        </pc:spChg>
        <pc:picChg chg="add mod">
          <ac:chgData name="Bianca Lang" userId="3cffe3e4-d044-4583-823b-774d71c8dc46" providerId="ADAL" clId="{72B11EBA-FA71-4D6E-B3E0-1D2C1EEAFD52}" dt="2023-09-13T20:31:53.789" v="707"/>
          <ac:picMkLst>
            <pc:docMk/>
            <pc:sldMk cId="3970019746" sldId="270"/>
            <ac:picMk id="3" creationId="{54DBE8A1-92DC-F838-4798-79F18E548F2A}"/>
          </ac:picMkLst>
        </pc:picChg>
      </pc:sldChg>
      <pc:sldChg chg="addSp delSp modSp new mod setBg setClrOvrMap">
        <pc:chgData name="Bianca Lang" userId="3cffe3e4-d044-4583-823b-774d71c8dc46" providerId="ADAL" clId="{72B11EBA-FA71-4D6E-B3E0-1D2C1EEAFD52}" dt="2023-09-13T20:41:20.148" v="752" actId="255"/>
        <pc:sldMkLst>
          <pc:docMk/>
          <pc:sldMk cId="3104120886" sldId="271"/>
        </pc:sldMkLst>
        <pc:spChg chg="mod">
          <ac:chgData name="Bianca Lang" userId="3cffe3e4-d044-4583-823b-774d71c8dc46" providerId="ADAL" clId="{72B11EBA-FA71-4D6E-B3E0-1D2C1EEAFD52}" dt="2023-09-13T20:41:20.148" v="752" actId="255"/>
          <ac:spMkLst>
            <pc:docMk/>
            <pc:sldMk cId="3104120886" sldId="271"/>
            <ac:spMk id="2" creationId="{DC7676F4-484E-AD35-95FF-6C3F5495457B}"/>
          </ac:spMkLst>
        </pc:spChg>
        <pc:spChg chg="add del mod">
          <ac:chgData name="Bianca Lang" userId="3cffe3e4-d044-4583-823b-774d71c8dc46" providerId="ADAL" clId="{72B11EBA-FA71-4D6E-B3E0-1D2C1EEAFD52}" dt="2023-09-13T20:27:59.396" v="692" actId="26606"/>
          <ac:spMkLst>
            <pc:docMk/>
            <pc:sldMk cId="3104120886" sldId="271"/>
            <ac:spMk id="4" creationId="{B35BE05B-603A-5D18-3BA8-ECAC7C23D0C4}"/>
          </ac:spMkLst>
        </pc:spChg>
        <pc:spChg chg="add del">
          <ac:chgData name="Bianca Lang" userId="3cffe3e4-d044-4583-823b-774d71c8dc46" providerId="ADAL" clId="{72B11EBA-FA71-4D6E-B3E0-1D2C1EEAFD52}" dt="2023-09-13T20:28:41.183" v="695" actId="26606"/>
          <ac:spMkLst>
            <pc:docMk/>
            <pc:sldMk cId="3104120886" sldId="271"/>
            <ac:spMk id="14" creationId="{C393B4A7-6ABF-423D-A762-3CDB4897A833}"/>
          </ac:spMkLst>
        </pc:spChg>
        <pc:spChg chg="add del">
          <ac:chgData name="Bianca Lang" userId="3cffe3e4-d044-4583-823b-774d71c8dc46" providerId="ADAL" clId="{72B11EBA-FA71-4D6E-B3E0-1D2C1EEAFD52}" dt="2023-09-13T20:28:41.183" v="695" actId="26606"/>
          <ac:spMkLst>
            <pc:docMk/>
            <pc:sldMk cId="3104120886" sldId="271"/>
            <ac:spMk id="20" creationId="{01AD250C-F2EA-449F-9B14-DF5BB674C500}"/>
          </ac:spMkLst>
        </pc:spChg>
        <pc:spChg chg="add del">
          <ac:chgData name="Bianca Lang" userId="3cffe3e4-d044-4583-823b-774d71c8dc46" providerId="ADAL" clId="{72B11EBA-FA71-4D6E-B3E0-1D2C1EEAFD52}" dt="2023-09-13T20:28:41.183" v="695" actId="26606"/>
          <ac:spMkLst>
            <pc:docMk/>
            <pc:sldMk cId="3104120886" sldId="271"/>
            <ac:spMk id="22" creationId="{F747F1B4-B831-4277-8AB0-32767F7EB7BF}"/>
          </ac:spMkLst>
        </pc:spChg>
        <pc:spChg chg="add del">
          <ac:chgData name="Bianca Lang" userId="3cffe3e4-d044-4583-823b-774d71c8dc46" providerId="ADAL" clId="{72B11EBA-FA71-4D6E-B3E0-1D2C1EEAFD52}" dt="2023-09-13T20:28:41.183" v="695" actId="26606"/>
          <ac:spMkLst>
            <pc:docMk/>
            <pc:sldMk cId="3104120886" sldId="271"/>
            <ac:spMk id="24" creationId="{D80CFA21-AB7C-4BEB-9BFF-05764FBBF3C6}"/>
          </ac:spMkLst>
        </pc:spChg>
        <pc:spChg chg="add del">
          <ac:chgData name="Bianca Lang" userId="3cffe3e4-d044-4583-823b-774d71c8dc46" providerId="ADAL" clId="{72B11EBA-FA71-4D6E-B3E0-1D2C1EEAFD52}" dt="2023-09-13T20:28:41.183" v="695" actId="26606"/>
          <ac:spMkLst>
            <pc:docMk/>
            <pc:sldMk cId="3104120886" sldId="271"/>
            <ac:spMk id="26" creationId="{12F7E335-851A-4CAE-B09F-E657819D4600}"/>
          </ac:spMkLst>
        </pc:spChg>
        <pc:spChg chg="add del">
          <ac:chgData name="Bianca Lang" userId="3cffe3e4-d044-4583-823b-774d71c8dc46" providerId="ADAL" clId="{72B11EBA-FA71-4D6E-B3E0-1D2C1EEAFD52}" dt="2023-09-13T20:28:41.183" v="695" actId="26606"/>
          <ac:spMkLst>
            <pc:docMk/>
            <pc:sldMk cId="3104120886" sldId="271"/>
            <ac:spMk id="28" creationId="{10B541F0-7F6E-402E-84D8-CF96EACA5FBC}"/>
          </ac:spMkLst>
        </pc:spChg>
        <pc:spChg chg="add del">
          <ac:chgData name="Bianca Lang" userId="3cffe3e4-d044-4583-823b-774d71c8dc46" providerId="ADAL" clId="{72B11EBA-FA71-4D6E-B3E0-1D2C1EEAFD52}" dt="2023-09-13T20:28:40.998" v="694" actId="26606"/>
          <ac:spMkLst>
            <pc:docMk/>
            <pc:sldMk cId="3104120886" sldId="271"/>
            <ac:spMk id="37" creationId="{C393B4A7-6ABF-423D-A762-3CDB4897A833}"/>
          </ac:spMkLst>
        </pc:spChg>
        <pc:spChg chg="add del">
          <ac:chgData name="Bianca Lang" userId="3cffe3e4-d044-4583-823b-774d71c8dc46" providerId="ADAL" clId="{72B11EBA-FA71-4D6E-B3E0-1D2C1EEAFD52}" dt="2023-09-13T20:28:40.998" v="694" actId="26606"/>
          <ac:spMkLst>
            <pc:docMk/>
            <pc:sldMk cId="3104120886" sldId="271"/>
            <ac:spMk id="43" creationId="{01AD250C-F2EA-449F-9B14-DF5BB674C500}"/>
          </ac:spMkLst>
        </pc:spChg>
        <pc:spChg chg="add del">
          <ac:chgData name="Bianca Lang" userId="3cffe3e4-d044-4583-823b-774d71c8dc46" providerId="ADAL" clId="{72B11EBA-FA71-4D6E-B3E0-1D2C1EEAFD52}" dt="2023-09-13T20:28:40.998" v="694" actId="26606"/>
          <ac:spMkLst>
            <pc:docMk/>
            <pc:sldMk cId="3104120886" sldId="271"/>
            <ac:spMk id="45" creationId="{F747F1B4-B831-4277-8AB0-32767F7EB7BF}"/>
          </ac:spMkLst>
        </pc:spChg>
        <pc:spChg chg="add del">
          <ac:chgData name="Bianca Lang" userId="3cffe3e4-d044-4583-823b-774d71c8dc46" providerId="ADAL" clId="{72B11EBA-FA71-4D6E-B3E0-1D2C1EEAFD52}" dt="2023-09-13T20:28:40.998" v="694" actId="26606"/>
          <ac:spMkLst>
            <pc:docMk/>
            <pc:sldMk cId="3104120886" sldId="271"/>
            <ac:spMk id="47" creationId="{D80CFA21-AB7C-4BEB-9BFF-05764FBBF3C6}"/>
          </ac:spMkLst>
        </pc:spChg>
        <pc:spChg chg="add del">
          <ac:chgData name="Bianca Lang" userId="3cffe3e4-d044-4583-823b-774d71c8dc46" providerId="ADAL" clId="{72B11EBA-FA71-4D6E-B3E0-1D2C1EEAFD52}" dt="2023-09-13T20:28:40.998" v="694" actId="26606"/>
          <ac:spMkLst>
            <pc:docMk/>
            <pc:sldMk cId="3104120886" sldId="271"/>
            <ac:spMk id="49" creationId="{12F7E335-851A-4CAE-B09F-E657819D4600}"/>
          </ac:spMkLst>
        </pc:spChg>
        <pc:spChg chg="add del">
          <ac:chgData name="Bianca Lang" userId="3cffe3e4-d044-4583-823b-774d71c8dc46" providerId="ADAL" clId="{72B11EBA-FA71-4D6E-B3E0-1D2C1EEAFD52}" dt="2023-09-13T20:28:40.998" v="694" actId="26606"/>
          <ac:spMkLst>
            <pc:docMk/>
            <pc:sldMk cId="3104120886" sldId="271"/>
            <ac:spMk id="51" creationId="{10B541F0-7F6E-402E-84D8-CF96EACA5FBC}"/>
          </ac:spMkLst>
        </pc:spChg>
        <pc:spChg chg="add del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55" creationId="{C393B4A7-6ABF-423D-A762-3CDB4897A833}"/>
          </ac:spMkLst>
        </pc:spChg>
        <pc:spChg chg="add del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58" creationId="{01AD250C-F2EA-449F-9B14-DF5BB674C500}"/>
          </ac:spMkLst>
        </pc:spChg>
        <pc:spChg chg="add del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59" creationId="{F747F1B4-B831-4277-8AB0-32767F7EB7BF}"/>
          </ac:spMkLst>
        </pc:spChg>
        <pc:spChg chg="add del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60" creationId="{D80CFA21-AB7C-4BEB-9BFF-05764FBBF3C6}"/>
          </ac:spMkLst>
        </pc:spChg>
        <pc:spChg chg="add del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61" creationId="{12F7E335-851A-4CAE-B09F-E657819D4600}"/>
          </ac:spMkLst>
        </pc:spChg>
        <pc:spChg chg="add del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62" creationId="{10B541F0-7F6E-402E-84D8-CF96EACA5FBC}"/>
          </ac:spMkLst>
        </pc:spChg>
        <pc:spChg chg="add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71" creationId="{C393B4A7-6ABF-423D-A762-3CDB4897A833}"/>
          </ac:spMkLst>
        </pc:spChg>
        <pc:spChg chg="add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77" creationId="{01AD250C-F2EA-449F-9B14-DF5BB674C500}"/>
          </ac:spMkLst>
        </pc:spChg>
        <pc:spChg chg="add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79" creationId="{F747F1B4-B831-4277-8AB0-32767F7EB7BF}"/>
          </ac:spMkLst>
        </pc:spChg>
        <pc:spChg chg="add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81" creationId="{D80CFA21-AB7C-4BEB-9BFF-05764FBBF3C6}"/>
          </ac:spMkLst>
        </pc:spChg>
        <pc:spChg chg="add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83" creationId="{12F7E335-851A-4CAE-B09F-E657819D4600}"/>
          </ac:spMkLst>
        </pc:spChg>
        <pc:spChg chg="add">
          <ac:chgData name="Bianca Lang" userId="3cffe3e4-d044-4583-823b-774d71c8dc46" providerId="ADAL" clId="{72B11EBA-FA71-4D6E-B3E0-1D2C1EEAFD52}" dt="2023-09-13T20:29:51.604" v="699" actId="26606"/>
          <ac:spMkLst>
            <pc:docMk/>
            <pc:sldMk cId="3104120886" sldId="271"/>
            <ac:spMk id="85" creationId="{10B541F0-7F6E-402E-84D8-CF96EACA5FBC}"/>
          </ac:spMkLst>
        </pc:spChg>
        <pc:graphicFrameChg chg="add mod modGraphic">
          <ac:chgData name="Bianca Lang" userId="3cffe3e4-d044-4583-823b-774d71c8dc46" providerId="ADAL" clId="{72B11EBA-FA71-4D6E-B3E0-1D2C1EEAFD52}" dt="2023-09-13T20:30:35.753" v="701" actId="207"/>
          <ac:graphicFrameMkLst>
            <pc:docMk/>
            <pc:sldMk cId="3104120886" sldId="271"/>
            <ac:graphicFrameMk id="6" creationId="{8CC3BC6A-98FD-2FE4-E152-27DA4186D210}"/>
          </ac:graphicFrameMkLst>
        </pc:graphicFrameChg>
        <pc:picChg chg="add mod">
          <ac:chgData name="Bianca Lang" userId="3cffe3e4-d044-4583-823b-774d71c8dc46" providerId="ADAL" clId="{72B11EBA-FA71-4D6E-B3E0-1D2C1EEAFD52}" dt="2023-09-13T20:31:41.213" v="705" actId="1440"/>
          <ac:picMkLst>
            <pc:docMk/>
            <pc:sldMk cId="3104120886" sldId="271"/>
            <ac:picMk id="5" creationId="{FBFD9B3F-5712-94DB-47DF-DFF64F56BA24}"/>
          </ac:picMkLst>
        </pc:picChg>
        <pc:picChg chg="add del">
          <ac:chgData name="Bianca Lang" userId="3cffe3e4-d044-4583-823b-774d71c8dc46" providerId="ADAL" clId="{72B11EBA-FA71-4D6E-B3E0-1D2C1EEAFD52}" dt="2023-09-13T20:28:41.183" v="695" actId="26606"/>
          <ac:picMkLst>
            <pc:docMk/>
            <pc:sldMk cId="3104120886" sldId="271"/>
            <ac:picMk id="10" creationId="{F1B8F9CB-890B-4CB8-B503-188A763E2FC1}"/>
          </ac:picMkLst>
        </pc:picChg>
        <pc:picChg chg="add del">
          <ac:chgData name="Bianca Lang" userId="3cffe3e4-d044-4583-823b-774d71c8dc46" providerId="ADAL" clId="{72B11EBA-FA71-4D6E-B3E0-1D2C1EEAFD52}" dt="2023-09-13T20:28:41.183" v="695" actId="26606"/>
          <ac:picMkLst>
            <pc:docMk/>
            <pc:sldMk cId="3104120886" sldId="271"/>
            <ac:picMk id="12" creationId="{AA632AB4-3837-4FD0-8B62-0A18B573F46D}"/>
          </ac:picMkLst>
        </pc:picChg>
        <pc:picChg chg="add del">
          <ac:chgData name="Bianca Lang" userId="3cffe3e4-d044-4583-823b-774d71c8dc46" providerId="ADAL" clId="{72B11EBA-FA71-4D6E-B3E0-1D2C1EEAFD52}" dt="2023-09-13T20:28:41.183" v="695" actId="26606"/>
          <ac:picMkLst>
            <pc:docMk/>
            <pc:sldMk cId="3104120886" sldId="271"/>
            <ac:picMk id="16" creationId="{9CD2319A-6FA9-4EFB-9EDF-7304467425E8}"/>
          </ac:picMkLst>
        </pc:picChg>
        <pc:picChg chg="add del">
          <ac:chgData name="Bianca Lang" userId="3cffe3e4-d044-4583-823b-774d71c8dc46" providerId="ADAL" clId="{72B11EBA-FA71-4D6E-B3E0-1D2C1EEAFD52}" dt="2023-09-13T20:28:41.183" v="695" actId="26606"/>
          <ac:picMkLst>
            <pc:docMk/>
            <pc:sldMk cId="3104120886" sldId="271"/>
            <ac:picMk id="18" creationId="{D1692A93-3514-4486-8B67-CCA4E0259BCB}"/>
          </ac:picMkLst>
        </pc:picChg>
        <pc:picChg chg="add del">
          <ac:chgData name="Bianca Lang" userId="3cffe3e4-d044-4583-823b-774d71c8dc46" providerId="ADAL" clId="{72B11EBA-FA71-4D6E-B3E0-1D2C1EEAFD52}" dt="2023-09-13T20:28:40.998" v="694" actId="26606"/>
          <ac:picMkLst>
            <pc:docMk/>
            <pc:sldMk cId="3104120886" sldId="271"/>
            <ac:picMk id="33" creationId="{F1B8F9CB-890B-4CB8-B503-188A763E2FC1}"/>
          </ac:picMkLst>
        </pc:picChg>
        <pc:picChg chg="add del">
          <ac:chgData name="Bianca Lang" userId="3cffe3e4-d044-4583-823b-774d71c8dc46" providerId="ADAL" clId="{72B11EBA-FA71-4D6E-B3E0-1D2C1EEAFD52}" dt="2023-09-13T20:28:40.998" v="694" actId="26606"/>
          <ac:picMkLst>
            <pc:docMk/>
            <pc:sldMk cId="3104120886" sldId="271"/>
            <ac:picMk id="35" creationId="{AA632AB4-3837-4FD0-8B62-0A18B573F46D}"/>
          </ac:picMkLst>
        </pc:picChg>
        <pc:picChg chg="add del">
          <ac:chgData name="Bianca Lang" userId="3cffe3e4-d044-4583-823b-774d71c8dc46" providerId="ADAL" clId="{72B11EBA-FA71-4D6E-B3E0-1D2C1EEAFD52}" dt="2023-09-13T20:28:40.998" v="694" actId="26606"/>
          <ac:picMkLst>
            <pc:docMk/>
            <pc:sldMk cId="3104120886" sldId="271"/>
            <ac:picMk id="39" creationId="{9CD2319A-6FA9-4EFB-9EDF-7304467425E8}"/>
          </ac:picMkLst>
        </pc:picChg>
        <pc:picChg chg="add del">
          <ac:chgData name="Bianca Lang" userId="3cffe3e4-d044-4583-823b-774d71c8dc46" providerId="ADAL" clId="{72B11EBA-FA71-4D6E-B3E0-1D2C1EEAFD52}" dt="2023-09-13T20:28:40.998" v="694" actId="26606"/>
          <ac:picMkLst>
            <pc:docMk/>
            <pc:sldMk cId="3104120886" sldId="271"/>
            <ac:picMk id="41" creationId="{D1692A93-3514-4486-8B67-CCA4E0259BCB}"/>
          </ac:picMkLst>
        </pc:picChg>
        <pc:picChg chg="add del">
          <ac:chgData name="Bianca Lang" userId="3cffe3e4-d044-4583-823b-774d71c8dc46" providerId="ADAL" clId="{72B11EBA-FA71-4D6E-B3E0-1D2C1EEAFD52}" dt="2023-09-13T20:29:51.604" v="699" actId="26606"/>
          <ac:picMkLst>
            <pc:docMk/>
            <pc:sldMk cId="3104120886" sldId="271"/>
            <ac:picMk id="53" creationId="{F1B8F9CB-890B-4CB8-B503-188A763E2FC1}"/>
          </ac:picMkLst>
        </pc:picChg>
        <pc:picChg chg="add del">
          <ac:chgData name="Bianca Lang" userId="3cffe3e4-d044-4583-823b-774d71c8dc46" providerId="ADAL" clId="{72B11EBA-FA71-4D6E-B3E0-1D2C1EEAFD52}" dt="2023-09-13T20:29:51.604" v="699" actId="26606"/>
          <ac:picMkLst>
            <pc:docMk/>
            <pc:sldMk cId="3104120886" sldId="271"/>
            <ac:picMk id="54" creationId="{AA632AB4-3837-4FD0-8B62-0A18B573F46D}"/>
          </ac:picMkLst>
        </pc:picChg>
        <pc:picChg chg="add del">
          <ac:chgData name="Bianca Lang" userId="3cffe3e4-d044-4583-823b-774d71c8dc46" providerId="ADAL" clId="{72B11EBA-FA71-4D6E-B3E0-1D2C1EEAFD52}" dt="2023-09-13T20:29:51.604" v="699" actId="26606"/>
          <ac:picMkLst>
            <pc:docMk/>
            <pc:sldMk cId="3104120886" sldId="271"/>
            <ac:picMk id="56" creationId="{9CD2319A-6FA9-4EFB-9EDF-7304467425E8}"/>
          </ac:picMkLst>
        </pc:picChg>
        <pc:picChg chg="add del">
          <ac:chgData name="Bianca Lang" userId="3cffe3e4-d044-4583-823b-774d71c8dc46" providerId="ADAL" clId="{72B11EBA-FA71-4D6E-B3E0-1D2C1EEAFD52}" dt="2023-09-13T20:29:51.604" v="699" actId="26606"/>
          <ac:picMkLst>
            <pc:docMk/>
            <pc:sldMk cId="3104120886" sldId="271"/>
            <ac:picMk id="57" creationId="{D1692A93-3514-4486-8B67-CCA4E0259BCB}"/>
          </ac:picMkLst>
        </pc:picChg>
        <pc:picChg chg="add">
          <ac:chgData name="Bianca Lang" userId="3cffe3e4-d044-4583-823b-774d71c8dc46" providerId="ADAL" clId="{72B11EBA-FA71-4D6E-B3E0-1D2C1EEAFD52}" dt="2023-09-13T20:29:51.604" v="699" actId="26606"/>
          <ac:picMkLst>
            <pc:docMk/>
            <pc:sldMk cId="3104120886" sldId="271"/>
            <ac:picMk id="67" creationId="{F1B8F9CB-890B-4CB8-B503-188A763E2FC1}"/>
          </ac:picMkLst>
        </pc:picChg>
        <pc:picChg chg="add">
          <ac:chgData name="Bianca Lang" userId="3cffe3e4-d044-4583-823b-774d71c8dc46" providerId="ADAL" clId="{72B11EBA-FA71-4D6E-B3E0-1D2C1EEAFD52}" dt="2023-09-13T20:29:51.604" v="699" actId="26606"/>
          <ac:picMkLst>
            <pc:docMk/>
            <pc:sldMk cId="3104120886" sldId="271"/>
            <ac:picMk id="69" creationId="{AA632AB4-3837-4FD0-8B62-0A18B573F46D}"/>
          </ac:picMkLst>
        </pc:picChg>
        <pc:picChg chg="add">
          <ac:chgData name="Bianca Lang" userId="3cffe3e4-d044-4583-823b-774d71c8dc46" providerId="ADAL" clId="{72B11EBA-FA71-4D6E-B3E0-1D2C1EEAFD52}" dt="2023-09-13T20:29:51.604" v="699" actId="26606"/>
          <ac:picMkLst>
            <pc:docMk/>
            <pc:sldMk cId="3104120886" sldId="271"/>
            <ac:picMk id="73" creationId="{9CD2319A-6FA9-4EFB-9EDF-7304467425E8}"/>
          </ac:picMkLst>
        </pc:picChg>
        <pc:picChg chg="add">
          <ac:chgData name="Bianca Lang" userId="3cffe3e4-d044-4583-823b-774d71c8dc46" providerId="ADAL" clId="{72B11EBA-FA71-4D6E-B3E0-1D2C1EEAFD52}" dt="2023-09-13T20:29:51.604" v="699" actId="26606"/>
          <ac:picMkLst>
            <pc:docMk/>
            <pc:sldMk cId="3104120886" sldId="271"/>
            <ac:picMk id="75" creationId="{D1692A93-3514-4486-8B67-CCA4E0259BCB}"/>
          </ac:picMkLst>
        </pc:picChg>
      </pc:sldChg>
      <pc:sldChg chg="addSp delSp modSp new mod setBg setClrOvrMap">
        <pc:chgData name="Bianca Lang" userId="3cffe3e4-d044-4583-823b-774d71c8dc46" providerId="ADAL" clId="{72B11EBA-FA71-4D6E-B3E0-1D2C1EEAFD52}" dt="2023-09-13T20:43:31.982" v="770" actId="255"/>
        <pc:sldMkLst>
          <pc:docMk/>
          <pc:sldMk cId="1485715277" sldId="272"/>
        </pc:sldMkLst>
        <pc:spChg chg="mod">
          <ac:chgData name="Bianca Lang" userId="3cffe3e4-d044-4583-823b-774d71c8dc46" providerId="ADAL" clId="{72B11EBA-FA71-4D6E-B3E0-1D2C1EEAFD52}" dt="2023-09-13T20:43:31.982" v="770" actId="255"/>
          <ac:spMkLst>
            <pc:docMk/>
            <pc:sldMk cId="1485715277" sldId="272"/>
            <ac:spMk id="2" creationId="{22F72341-EFED-3A1D-5F07-C296BD5DBACD}"/>
          </ac:spMkLst>
        </pc:spChg>
        <pc:spChg chg="add del mod">
          <ac:chgData name="Bianca Lang" userId="3cffe3e4-d044-4583-823b-774d71c8dc46" providerId="ADAL" clId="{72B11EBA-FA71-4D6E-B3E0-1D2C1EEAFD52}" dt="2023-09-13T20:41:44.256" v="754" actId="26606"/>
          <ac:spMkLst>
            <pc:docMk/>
            <pc:sldMk cId="1485715277" sldId="272"/>
            <ac:spMk id="3" creationId="{DC60F7A8-77EB-E457-C554-4C9F7C11053A}"/>
          </ac:spMkLst>
        </pc:spChg>
        <pc:spChg chg="add">
          <ac:chgData name="Bianca Lang" userId="3cffe3e4-d044-4583-823b-774d71c8dc46" providerId="ADAL" clId="{72B11EBA-FA71-4D6E-B3E0-1D2C1EEAFD52}" dt="2023-09-13T20:41:44.256" v="754" actId="26606"/>
          <ac:spMkLst>
            <pc:docMk/>
            <pc:sldMk cId="1485715277" sldId="272"/>
            <ac:spMk id="13" creationId="{C393B4A7-6ABF-423D-A762-3CDB4897A833}"/>
          </ac:spMkLst>
        </pc:spChg>
        <pc:spChg chg="add">
          <ac:chgData name="Bianca Lang" userId="3cffe3e4-d044-4583-823b-774d71c8dc46" providerId="ADAL" clId="{72B11EBA-FA71-4D6E-B3E0-1D2C1EEAFD52}" dt="2023-09-13T20:41:44.256" v="754" actId="26606"/>
          <ac:spMkLst>
            <pc:docMk/>
            <pc:sldMk cId="1485715277" sldId="272"/>
            <ac:spMk id="19" creationId="{01AD250C-F2EA-449F-9B14-DF5BB674C500}"/>
          </ac:spMkLst>
        </pc:spChg>
        <pc:spChg chg="add">
          <ac:chgData name="Bianca Lang" userId="3cffe3e4-d044-4583-823b-774d71c8dc46" providerId="ADAL" clId="{72B11EBA-FA71-4D6E-B3E0-1D2C1EEAFD52}" dt="2023-09-13T20:41:44.256" v="754" actId="26606"/>
          <ac:spMkLst>
            <pc:docMk/>
            <pc:sldMk cId="1485715277" sldId="272"/>
            <ac:spMk id="21" creationId="{ABE6F9A3-300E-47F5-B41C-C8C5E758DE7C}"/>
          </ac:spMkLst>
        </pc:spChg>
        <pc:spChg chg="add">
          <ac:chgData name="Bianca Lang" userId="3cffe3e4-d044-4583-823b-774d71c8dc46" providerId="ADAL" clId="{72B11EBA-FA71-4D6E-B3E0-1D2C1EEAFD52}" dt="2023-09-13T20:41:44.256" v="754" actId="26606"/>
          <ac:spMkLst>
            <pc:docMk/>
            <pc:sldMk cId="1485715277" sldId="272"/>
            <ac:spMk id="23" creationId="{61B4701B-39FE-43B8-86AA-D6B8789C2207}"/>
          </ac:spMkLst>
        </pc:spChg>
        <pc:spChg chg="add">
          <ac:chgData name="Bianca Lang" userId="3cffe3e4-d044-4583-823b-774d71c8dc46" providerId="ADAL" clId="{72B11EBA-FA71-4D6E-B3E0-1D2C1EEAFD52}" dt="2023-09-13T20:41:44.256" v="754" actId="26606"/>
          <ac:spMkLst>
            <pc:docMk/>
            <pc:sldMk cId="1485715277" sldId="272"/>
            <ac:spMk id="25" creationId="{E9A7EF13-49FA-4355-971A-34B065F35022}"/>
          </ac:spMkLst>
        </pc:spChg>
        <pc:spChg chg="add">
          <ac:chgData name="Bianca Lang" userId="3cffe3e4-d044-4583-823b-774d71c8dc46" providerId="ADAL" clId="{72B11EBA-FA71-4D6E-B3E0-1D2C1EEAFD52}" dt="2023-09-13T20:41:44.256" v="754" actId="26606"/>
          <ac:spMkLst>
            <pc:docMk/>
            <pc:sldMk cId="1485715277" sldId="272"/>
            <ac:spMk id="27" creationId="{92CF3C3E-0F7B-4F0C-8EBD-BDD38E9C66F5}"/>
          </ac:spMkLst>
        </pc:spChg>
        <pc:graphicFrameChg chg="add mod modGraphic">
          <ac:chgData name="Bianca Lang" userId="3cffe3e4-d044-4583-823b-774d71c8dc46" providerId="ADAL" clId="{72B11EBA-FA71-4D6E-B3E0-1D2C1EEAFD52}" dt="2023-09-13T20:43:09.585" v="768" actId="255"/>
          <ac:graphicFrameMkLst>
            <pc:docMk/>
            <pc:sldMk cId="1485715277" sldId="272"/>
            <ac:graphicFrameMk id="5" creationId="{C510A416-42AE-A8D6-E1E9-5C77D378C4C7}"/>
          </ac:graphicFrameMkLst>
        </pc:graphicFrameChg>
        <pc:picChg chg="add">
          <ac:chgData name="Bianca Lang" userId="3cffe3e4-d044-4583-823b-774d71c8dc46" providerId="ADAL" clId="{72B11EBA-FA71-4D6E-B3E0-1D2C1EEAFD52}" dt="2023-09-13T20:41:44.256" v="754" actId="26606"/>
          <ac:picMkLst>
            <pc:docMk/>
            <pc:sldMk cId="1485715277" sldId="272"/>
            <ac:picMk id="9" creationId="{F1B8F9CB-890B-4CB8-B503-188A763E2FC1}"/>
          </ac:picMkLst>
        </pc:picChg>
        <pc:picChg chg="add">
          <ac:chgData name="Bianca Lang" userId="3cffe3e4-d044-4583-823b-774d71c8dc46" providerId="ADAL" clId="{72B11EBA-FA71-4D6E-B3E0-1D2C1EEAFD52}" dt="2023-09-13T20:41:44.256" v="754" actId="26606"/>
          <ac:picMkLst>
            <pc:docMk/>
            <pc:sldMk cId="1485715277" sldId="272"/>
            <ac:picMk id="11" creationId="{AA632AB4-3837-4FD0-8B62-0A18B573F46D}"/>
          </ac:picMkLst>
        </pc:picChg>
        <pc:picChg chg="add">
          <ac:chgData name="Bianca Lang" userId="3cffe3e4-d044-4583-823b-774d71c8dc46" providerId="ADAL" clId="{72B11EBA-FA71-4D6E-B3E0-1D2C1EEAFD52}" dt="2023-09-13T20:41:44.256" v="754" actId="26606"/>
          <ac:picMkLst>
            <pc:docMk/>
            <pc:sldMk cId="1485715277" sldId="272"/>
            <ac:picMk id="15" creationId="{9CD2319A-6FA9-4EFB-9EDF-7304467425E8}"/>
          </ac:picMkLst>
        </pc:picChg>
        <pc:picChg chg="add">
          <ac:chgData name="Bianca Lang" userId="3cffe3e4-d044-4583-823b-774d71c8dc46" providerId="ADAL" clId="{72B11EBA-FA71-4D6E-B3E0-1D2C1EEAFD52}" dt="2023-09-13T20:41:44.256" v="754" actId="26606"/>
          <ac:picMkLst>
            <pc:docMk/>
            <pc:sldMk cId="1485715277" sldId="272"/>
            <ac:picMk id="17" creationId="{D1692A93-3514-4486-8B67-CCA4E0259BCB}"/>
          </ac:picMkLst>
        </pc:picChg>
      </pc:sldChg>
      <pc:sldChg chg="addSp modSp new mod">
        <pc:chgData name="Bianca Lang" userId="3cffe3e4-d044-4583-823b-774d71c8dc46" providerId="ADAL" clId="{72B11EBA-FA71-4D6E-B3E0-1D2C1EEAFD52}" dt="2023-09-13T20:47:10.759" v="842" actId="1076"/>
        <pc:sldMkLst>
          <pc:docMk/>
          <pc:sldMk cId="1202543835" sldId="273"/>
        </pc:sldMkLst>
        <pc:spChg chg="mod">
          <ac:chgData name="Bianca Lang" userId="3cffe3e4-d044-4583-823b-774d71c8dc46" providerId="ADAL" clId="{72B11EBA-FA71-4D6E-B3E0-1D2C1EEAFD52}" dt="2023-09-13T20:45:16.503" v="830" actId="14100"/>
          <ac:spMkLst>
            <pc:docMk/>
            <pc:sldMk cId="1202543835" sldId="273"/>
            <ac:spMk id="2" creationId="{F1553314-D9FB-CE29-C8BA-A2E34A9C6EE1}"/>
          </ac:spMkLst>
        </pc:spChg>
        <pc:spChg chg="add mod">
          <ac:chgData name="Bianca Lang" userId="3cffe3e4-d044-4583-823b-774d71c8dc46" providerId="ADAL" clId="{72B11EBA-FA71-4D6E-B3E0-1D2C1EEAFD52}" dt="2023-09-13T20:45:09.962" v="829" actId="20577"/>
          <ac:spMkLst>
            <pc:docMk/>
            <pc:sldMk cId="1202543835" sldId="273"/>
            <ac:spMk id="3" creationId="{6BAFDC05-3A71-B7BA-8166-0829798D3F37}"/>
          </ac:spMkLst>
        </pc:spChg>
        <pc:spChg chg="add mod">
          <ac:chgData name="Bianca Lang" userId="3cffe3e4-d044-4583-823b-774d71c8dc46" providerId="ADAL" clId="{72B11EBA-FA71-4D6E-B3E0-1D2C1EEAFD52}" dt="2023-09-13T20:46:26.182" v="837" actId="1076"/>
          <ac:spMkLst>
            <pc:docMk/>
            <pc:sldMk cId="1202543835" sldId="273"/>
            <ac:spMk id="4" creationId="{D578F914-C747-5860-A569-6AD8E3D88132}"/>
          </ac:spMkLst>
        </pc:spChg>
        <pc:spChg chg="add mod">
          <ac:chgData name="Bianca Lang" userId="3cffe3e4-d044-4583-823b-774d71c8dc46" providerId="ADAL" clId="{72B11EBA-FA71-4D6E-B3E0-1D2C1EEAFD52}" dt="2023-09-13T20:47:10.759" v="842" actId="1076"/>
          <ac:spMkLst>
            <pc:docMk/>
            <pc:sldMk cId="1202543835" sldId="273"/>
            <ac:spMk id="5" creationId="{FC4C265F-E993-8EEE-A72C-939B4B48CD85}"/>
          </ac:spMkLst>
        </pc:spChg>
      </pc:sldChg>
      <pc:sldChg chg="addSp delSp modSp new mod setBg setClrOvrMap">
        <pc:chgData name="Bianca Lang" userId="3cffe3e4-d044-4583-823b-774d71c8dc46" providerId="ADAL" clId="{72B11EBA-FA71-4D6E-B3E0-1D2C1EEAFD52}" dt="2023-09-13T20:58:06.437" v="989" actId="1076"/>
        <pc:sldMkLst>
          <pc:docMk/>
          <pc:sldMk cId="2429229899" sldId="274"/>
        </pc:sldMkLst>
        <pc:spChg chg="mod">
          <ac:chgData name="Bianca Lang" userId="3cffe3e4-d044-4583-823b-774d71c8dc46" providerId="ADAL" clId="{72B11EBA-FA71-4D6E-B3E0-1D2C1EEAFD52}" dt="2023-09-13T20:54:19.145" v="966" actId="26606"/>
          <ac:spMkLst>
            <pc:docMk/>
            <pc:sldMk cId="2429229899" sldId="274"/>
            <ac:spMk id="2" creationId="{86DCBB73-84AD-C484-8E34-7467C886C65A}"/>
          </ac:spMkLst>
        </pc:spChg>
        <pc:spChg chg="mod">
          <ac:chgData name="Bianca Lang" userId="3cffe3e4-d044-4583-823b-774d71c8dc46" providerId="ADAL" clId="{72B11EBA-FA71-4D6E-B3E0-1D2C1EEAFD52}" dt="2023-09-13T20:49:18.545" v="884" actId="478"/>
          <ac:spMkLst>
            <pc:docMk/>
            <pc:sldMk cId="2429229899" sldId="274"/>
            <ac:spMk id="4" creationId="{E42D0D3E-D579-8DC0-DC09-2C3123781C07}"/>
          </ac:spMkLst>
        </pc:spChg>
        <pc:spChg chg="mod">
          <ac:chgData name="Bianca Lang" userId="3cffe3e4-d044-4583-823b-774d71c8dc46" providerId="ADAL" clId="{72B11EBA-FA71-4D6E-B3E0-1D2C1EEAFD52}" dt="2023-09-13T20:49:18.545" v="884" actId="478"/>
          <ac:spMkLst>
            <pc:docMk/>
            <pc:sldMk cId="2429229899" sldId="274"/>
            <ac:spMk id="5" creationId="{34F344E8-7809-62D8-6165-8EB53B8EF4FA}"/>
          </ac:spMkLst>
        </pc:spChg>
        <pc:spChg chg="add del mod">
          <ac:chgData name="Bianca Lang" userId="3cffe3e4-d044-4583-823b-774d71c8dc46" providerId="ADAL" clId="{72B11EBA-FA71-4D6E-B3E0-1D2C1EEAFD52}" dt="2023-09-13T20:57:46.295" v="988"/>
          <ac:spMkLst>
            <pc:docMk/>
            <pc:sldMk cId="2429229899" sldId="274"/>
            <ac:spMk id="8" creationId="{3159FC1A-A6A5-2545-5B77-28A60224048E}"/>
          </ac:spMkLst>
        </pc:spChg>
        <pc:spChg chg="add">
          <ac:chgData name="Bianca Lang" userId="3cffe3e4-d044-4583-823b-774d71c8dc46" providerId="ADAL" clId="{72B11EBA-FA71-4D6E-B3E0-1D2C1EEAFD52}" dt="2023-09-13T20:54:19.145" v="966" actId="26606"/>
          <ac:spMkLst>
            <pc:docMk/>
            <pc:sldMk cId="2429229899" sldId="274"/>
            <ac:spMk id="5131" creationId="{C393B4A7-6ABF-423D-A762-3CDB4897A833}"/>
          </ac:spMkLst>
        </pc:spChg>
        <pc:spChg chg="add">
          <ac:chgData name="Bianca Lang" userId="3cffe3e4-d044-4583-823b-774d71c8dc46" providerId="ADAL" clId="{72B11EBA-FA71-4D6E-B3E0-1D2C1EEAFD52}" dt="2023-09-13T20:54:19.145" v="966" actId="26606"/>
          <ac:spMkLst>
            <pc:docMk/>
            <pc:sldMk cId="2429229899" sldId="274"/>
            <ac:spMk id="5137" creationId="{01AD250C-F2EA-449F-9B14-DF5BB674C500}"/>
          </ac:spMkLst>
        </pc:spChg>
        <pc:spChg chg="add">
          <ac:chgData name="Bianca Lang" userId="3cffe3e4-d044-4583-823b-774d71c8dc46" providerId="ADAL" clId="{72B11EBA-FA71-4D6E-B3E0-1D2C1EEAFD52}" dt="2023-09-13T20:54:19.145" v="966" actId="26606"/>
          <ac:spMkLst>
            <pc:docMk/>
            <pc:sldMk cId="2429229899" sldId="274"/>
            <ac:spMk id="5139" creationId="{B5541CD5-D7AC-4686-8783-CF5D1D4FC266}"/>
          </ac:spMkLst>
        </pc:spChg>
        <pc:spChg chg="add">
          <ac:chgData name="Bianca Lang" userId="3cffe3e4-d044-4583-823b-774d71c8dc46" providerId="ADAL" clId="{72B11EBA-FA71-4D6E-B3E0-1D2C1EEAFD52}" dt="2023-09-13T20:54:19.145" v="966" actId="26606"/>
          <ac:spMkLst>
            <pc:docMk/>
            <pc:sldMk cId="2429229899" sldId="274"/>
            <ac:spMk id="5141" creationId="{0420923D-0C6E-4656-9A01-EE9FB6345EB3}"/>
          </ac:spMkLst>
        </pc:spChg>
        <pc:spChg chg="add">
          <ac:chgData name="Bianca Lang" userId="3cffe3e4-d044-4583-823b-774d71c8dc46" providerId="ADAL" clId="{72B11EBA-FA71-4D6E-B3E0-1D2C1EEAFD52}" dt="2023-09-13T20:54:19.145" v="966" actId="26606"/>
          <ac:spMkLst>
            <pc:docMk/>
            <pc:sldMk cId="2429229899" sldId="274"/>
            <ac:spMk id="5143" creationId="{904D0A95-DEAA-4B8D-A340-BEC3A5DBCDDB}"/>
          </ac:spMkLst>
        </pc:spChg>
        <pc:grpChg chg="add del mod">
          <ac:chgData name="Bianca Lang" userId="3cffe3e4-d044-4583-823b-774d71c8dc46" providerId="ADAL" clId="{72B11EBA-FA71-4D6E-B3E0-1D2C1EEAFD52}" dt="2023-09-13T20:49:20.372" v="885" actId="478"/>
          <ac:grpSpMkLst>
            <pc:docMk/>
            <pc:sldMk cId="2429229899" sldId="274"/>
            <ac:grpSpMk id="3" creationId="{999336DA-9E77-2033-CE6E-7BE00789004C}"/>
          </ac:grpSpMkLst>
        </pc:grpChg>
        <pc:picChg chg="mod">
          <ac:chgData name="Bianca Lang" userId="3cffe3e4-d044-4583-823b-774d71c8dc46" providerId="ADAL" clId="{72B11EBA-FA71-4D6E-B3E0-1D2C1EEAFD52}" dt="2023-09-13T20:49:18.545" v="884" actId="478"/>
          <ac:picMkLst>
            <pc:docMk/>
            <pc:sldMk cId="2429229899" sldId="274"/>
            <ac:picMk id="6" creationId="{DAA75062-19E7-3750-4024-8B4BB420C289}"/>
          </ac:picMkLst>
        </pc:picChg>
        <pc:picChg chg="del mod">
          <ac:chgData name="Bianca Lang" userId="3cffe3e4-d044-4583-823b-774d71c8dc46" providerId="ADAL" clId="{72B11EBA-FA71-4D6E-B3E0-1D2C1EEAFD52}" dt="2023-09-13T20:49:18.545" v="884" actId="478"/>
          <ac:picMkLst>
            <pc:docMk/>
            <pc:sldMk cId="2429229899" sldId="274"/>
            <ac:picMk id="7" creationId="{E2655478-2230-F935-C42F-B43CA3D8EC32}"/>
          </ac:picMkLst>
        </pc:picChg>
        <pc:picChg chg="add del mod">
          <ac:chgData name="Bianca Lang" userId="3cffe3e4-d044-4583-823b-774d71c8dc46" providerId="ADAL" clId="{72B11EBA-FA71-4D6E-B3E0-1D2C1EEAFD52}" dt="2023-09-13T20:52:17.890" v="962" actId="478"/>
          <ac:picMkLst>
            <pc:docMk/>
            <pc:sldMk cId="2429229899" sldId="274"/>
            <ac:picMk id="9" creationId="{DFA024E5-B5DB-DF98-63E5-7934F05BCE22}"/>
          </ac:picMkLst>
        </pc:picChg>
        <pc:picChg chg="mod">
          <ac:chgData name="Bianca Lang" userId="3cffe3e4-d044-4583-823b-774d71c8dc46" providerId="ADAL" clId="{72B11EBA-FA71-4D6E-B3E0-1D2C1EEAFD52}" dt="2023-09-13T20:57:04.245" v="983"/>
          <ac:picMkLst>
            <pc:docMk/>
            <pc:sldMk cId="2429229899" sldId="274"/>
            <ac:picMk id="10" creationId="{23E78E91-1808-D439-4A9A-5B5468028194}"/>
          </ac:picMkLst>
        </pc:picChg>
        <pc:picChg chg="mod">
          <ac:chgData name="Bianca Lang" userId="3cffe3e4-d044-4583-823b-774d71c8dc46" providerId="ADAL" clId="{72B11EBA-FA71-4D6E-B3E0-1D2C1EEAFD52}" dt="2023-09-13T20:58:06.437" v="989" actId="1076"/>
          <ac:picMkLst>
            <pc:docMk/>
            <pc:sldMk cId="2429229899" sldId="274"/>
            <ac:picMk id="11" creationId="{C526F477-4782-165A-F946-2417D265E599}"/>
          </ac:picMkLst>
        </pc:picChg>
        <pc:picChg chg="add del mod">
          <ac:chgData name="Bianca Lang" userId="3cffe3e4-d044-4583-823b-774d71c8dc46" providerId="ADAL" clId="{72B11EBA-FA71-4D6E-B3E0-1D2C1EEAFD52}" dt="2023-09-13T20:57:46.295" v="988"/>
          <ac:picMkLst>
            <pc:docMk/>
            <pc:sldMk cId="2429229899" sldId="274"/>
            <ac:picMk id="5122" creationId="{467B9553-35FB-AA91-E789-269C3171713C}"/>
          </ac:picMkLst>
        </pc:picChg>
        <pc:picChg chg="add">
          <ac:chgData name="Bianca Lang" userId="3cffe3e4-d044-4583-823b-774d71c8dc46" providerId="ADAL" clId="{72B11EBA-FA71-4D6E-B3E0-1D2C1EEAFD52}" dt="2023-09-13T20:54:19.145" v="966" actId="26606"/>
          <ac:picMkLst>
            <pc:docMk/>
            <pc:sldMk cId="2429229899" sldId="274"/>
            <ac:picMk id="5127" creationId="{F1B8F9CB-890B-4CB8-B503-188A763E2FC1}"/>
          </ac:picMkLst>
        </pc:picChg>
        <pc:picChg chg="add">
          <ac:chgData name="Bianca Lang" userId="3cffe3e4-d044-4583-823b-774d71c8dc46" providerId="ADAL" clId="{72B11EBA-FA71-4D6E-B3E0-1D2C1EEAFD52}" dt="2023-09-13T20:54:19.145" v="966" actId="26606"/>
          <ac:picMkLst>
            <pc:docMk/>
            <pc:sldMk cId="2429229899" sldId="274"/>
            <ac:picMk id="5129" creationId="{AA632AB4-3837-4FD0-8B62-0A18B573F46D}"/>
          </ac:picMkLst>
        </pc:picChg>
        <pc:picChg chg="add">
          <ac:chgData name="Bianca Lang" userId="3cffe3e4-d044-4583-823b-774d71c8dc46" providerId="ADAL" clId="{72B11EBA-FA71-4D6E-B3E0-1D2C1EEAFD52}" dt="2023-09-13T20:54:19.145" v="966" actId="26606"/>
          <ac:picMkLst>
            <pc:docMk/>
            <pc:sldMk cId="2429229899" sldId="274"/>
            <ac:picMk id="5133" creationId="{9CD2319A-6FA9-4EFB-9EDF-7304467425E8}"/>
          </ac:picMkLst>
        </pc:picChg>
        <pc:picChg chg="add">
          <ac:chgData name="Bianca Lang" userId="3cffe3e4-d044-4583-823b-774d71c8dc46" providerId="ADAL" clId="{72B11EBA-FA71-4D6E-B3E0-1D2C1EEAFD52}" dt="2023-09-13T20:54:19.145" v="966" actId="26606"/>
          <ac:picMkLst>
            <pc:docMk/>
            <pc:sldMk cId="2429229899" sldId="274"/>
            <ac:picMk id="5135" creationId="{D1692A93-3514-4486-8B67-CCA4E0259BCB}"/>
          </ac:picMkLst>
        </pc:picChg>
      </pc:sldChg>
      <pc:sldChg chg="addSp delSp modSp add mod">
        <pc:chgData name="Bianca Lang" userId="3cffe3e4-d044-4583-823b-774d71c8dc46" providerId="ADAL" clId="{72B11EBA-FA71-4D6E-B3E0-1D2C1EEAFD52}" dt="2023-09-18T05:28:02.013" v="1008" actId="1037"/>
        <pc:sldMkLst>
          <pc:docMk/>
          <pc:sldMk cId="1924066767" sldId="275"/>
        </pc:sldMkLst>
        <pc:spChg chg="del">
          <ac:chgData name="Bianca Lang" userId="3cffe3e4-d044-4583-823b-774d71c8dc46" providerId="ADAL" clId="{72B11EBA-FA71-4D6E-B3E0-1D2C1EEAFD52}" dt="2023-09-18T05:23:15.083" v="991" actId="478"/>
          <ac:spMkLst>
            <pc:docMk/>
            <pc:sldMk cId="1924066767" sldId="275"/>
            <ac:spMk id="2" creationId="{B9D061E7-8518-71AF-4494-9BCDE3DA9229}"/>
          </ac:spMkLst>
        </pc:spChg>
        <pc:spChg chg="add del mod">
          <ac:chgData name="Bianca Lang" userId="3cffe3e4-d044-4583-823b-774d71c8dc46" providerId="ADAL" clId="{72B11EBA-FA71-4D6E-B3E0-1D2C1EEAFD52}" dt="2023-09-18T05:23:21.015" v="992" actId="478"/>
          <ac:spMkLst>
            <pc:docMk/>
            <pc:sldMk cId="1924066767" sldId="275"/>
            <ac:spMk id="6" creationId="{DA2475B0-4328-0654-3C72-E821494D3D21}"/>
          </ac:spMkLst>
        </pc:spChg>
        <pc:picChg chg="add mod modCrop">
          <ac:chgData name="Bianca Lang" userId="3cffe3e4-d044-4583-823b-774d71c8dc46" providerId="ADAL" clId="{72B11EBA-FA71-4D6E-B3E0-1D2C1EEAFD52}" dt="2023-09-18T05:28:02.013" v="1008" actId="1037"/>
          <ac:picMkLst>
            <pc:docMk/>
            <pc:sldMk cId="1924066767" sldId="275"/>
            <ac:picMk id="9" creationId="{BE292174-7739-BB9C-322E-AA7ED1875235}"/>
          </ac:picMkLst>
        </pc:picChg>
      </pc:sldChg>
    </pc:docChg>
  </pc:docChgLst>
  <pc:docChgLst>
    <pc:chgData name="Gastbenutzer" userId="S::urn:spo:anon#596bbe17119773b3798b9d6dc6f9db7cc9cacccf1ab93fc4f057be0570d56810::" providerId="AD" clId="Web-{2D06674E-E743-A932-5A49-05C935E90F25}"/>
    <pc:docChg chg="addSld delSld modSld">
      <pc:chgData name="Gastbenutzer" userId="S::urn:spo:anon#596bbe17119773b3798b9d6dc6f9db7cc9cacccf1ab93fc4f057be0570d56810::" providerId="AD" clId="Web-{2D06674E-E743-A932-5A49-05C935E90F25}" dt="2023-09-15T09:57:00.595" v="3" actId="20577"/>
      <pc:docMkLst>
        <pc:docMk/>
      </pc:docMkLst>
      <pc:sldChg chg="modSp">
        <pc:chgData name="Gastbenutzer" userId="S::urn:spo:anon#596bbe17119773b3798b9d6dc6f9db7cc9cacccf1ab93fc4f057be0570d56810::" providerId="AD" clId="Web-{2D06674E-E743-A932-5A49-05C935E90F25}" dt="2023-09-15T09:57:00.595" v="3" actId="20577"/>
        <pc:sldMkLst>
          <pc:docMk/>
          <pc:sldMk cId="1485715277" sldId="272"/>
        </pc:sldMkLst>
        <pc:graphicFrameChg chg="modGraphic">
          <ac:chgData name="Gastbenutzer" userId="S::urn:spo:anon#596bbe17119773b3798b9d6dc6f9db7cc9cacccf1ab93fc4f057be0570d56810::" providerId="AD" clId="Web-{2D06674E-E743-A932-5A49-05C935E90F25}" dt="2023-09-15T09:57:00.595" v="3" actId="20577"/>
          <ac:graphicFrameMkLst>
            <pc:docMk/>
            <pc:sldMk cId="1485715277" sldId="272"/>
            <ac:graphicFrameMk id="5" creationId="{C510A416-42AE-A8D6-E1E9-5C77D378C4C7}"/>
          </ac:graphicFrameMkLst>
        </pc:graphicFrameChg>
      </pc:sldChg>
      <pc:sldChg chg="new del">
        <pc:chgData name="Gastbenutzer" userId="S::urn:spo:anon#596bbe17119773b3798b9d6dc6f9db7cc9cacccf1ab93fc4f057be0570d56810::" providerId="AD" clId="Web-{2D06674E-E743-A932-5A49-05C935E90F25}" dt="2023-09-15T09:52:09.870" v="1"/>
        <pc:sldMkLst>
          <pc:docMk/>
          <pc:sldMk cId="1101360730" sldId="275"/>
        </pc:sldMkLst>
      </pc:sldChg>
    </pc:docChg>
  </pc:docChgLst>
  <pc:docChgLst>
    <pc:chgData name="Janine Meyer" userId="8de50331-2c23-4c66-a5d5-af59551ab4c2" providerId="ADAL" clId="{BA26C50F-2A48-4435-BCB3-933C4FDF987B}"/>
    <pc:docChg chg="custSel modSld">
      <pc:chgData name="Janine Meyer" userId="8de50331-2c23-4c66-a5d5-af59551ab4c2" providerId="ADAL" clId="{BA26C50F-2A48-4435-BCB3-933C4FDF987B}" dt="2023-09-17T08:26:00.781" v="83" actId="27636"/>
      <pc:docMkLst>
        <pc:docMk/>
      </pc:docMkLst>
      <pc:sldChg chg="modSp mod">
        <pc:chgData name="Janine Meyer" userId="8de50331-2c23-4c66-a5d5-af59551ab4c2" providerId="ADAL" clId="{BA26C50F-2A48-4435-BCB3-933C4FDF987B}" dt="2023-09-17T08:26:00.781" v="83" actId="27636"/>
        <pc:sldMkLst>
          <pc:docMk/>
          <pc:sldMk cId="2681776810" sldId="267"/>
        </pc:sldMkLst>
        <pc:spChg chg="mod">
          <ac:chgData name="Janine Meyer" userId="8de50331-2c23-4c66-a5d5-af59551ab4c2" providerId="ADAL" clId="{BA26C50F-2A48-4435-BCB3-933C4FDF987B}" dt="2023-09-17T08:26:00.781" v="83" actId="27636"/>
          <ac:spMkLst>
            <pc:docMk/>
            <pc:sldMk cId="2681776810" sldId="267"/>
            <ac:spMk id="76" creationId="{032673D4-50D4-CB56-AD60-75A22E6E1449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050B4-74F0-45F9-A23E-85C6F4269A10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E7DD6E-7762-4C5A-BF4A-0E7985EB1DDA}">
      <dgm:prSet custT="1"/>
      <dgm:spPr/>
      <dgm:t>
        <a:bodyPr/>
        <a:lstStyle/>
        <a:p>
          <a:r>
            <a:rPr lang="de-CH" sz="2800" b="1" dirty="0"/>
            <a:t>Beurteilungskriterien</a:t>
          </a:r>
          <a:endParaRPr lang="en-US" sz="2800" dirty="0"/>
        </a:p>
      </dgm:t>
    </dgm:pt>
    <dgm:pt modelId="{6FE8D5C0-0693-4E31-B3A4-D356139702D1}" type="parTrans" cxnId="{D5E7BFF9-9BF9-4C31-A931-D89EAF585687}">
      <dgm:prSet/>
      <dgm:spPr/>
      <dgm:t>
        <a:bodyPr/>
        <a:lstStyle/>
        <a:p>
          <a:endParaRPr lang="en-US"/>
        </a:p>
      </dgm:t>
    </dgm:pt>
    <dgm:pt modelId="{E17D73E5-BCFD-4568-A21D-B922234B9D71}" type="sibTrans" cxnId="{D5E7BFF9-9BF9-4C31-A931-D89EAF585687}">
      <dgm:prSet/>
      <dgm:spPr/>
      <dgm:t>
        <a:bodyPr/>
        <a:lstStyle/>
        <a:p>
          <a:endParaRPr lang="en-US"/>
        </a:p>
      </dgm:t>
    </dgm:pt>
    <dgm:pt modelId="{E53A676E-29C7-4244-8BC9-59873D0F20CC}">
      <dgm:prSet custT="1"/>
      <dgm:spPr/>
      <dgm:t>
        <a:bodyPr/>
        <a:lstStyle/>
        <a:p>
          <a:r>
            <a:rPr lang="de-CH" sz="2400" dirty="0"/>
            <a:t>Leistungen</a:t>
          </a:r>
          <a:endParaRPr lang="en-US" sz="2400" dirty="0"/>
        </a:p>
      </dgm:t>
    </dgm:pt>
    <dgm:pt modelId="{CCC39B4F-3FC2-4D4B-8947-A623E8C56423}" type="parTrans" cxnId="{635260D5-F25E-4ECC-A125-2BEE45AB150C}">
      <dgm:prSet/>
      <dgm:spPr/>
      <dgm:t>
        <a:bodyPr/>
        <a:lstStyle/>
        <a:p>
          <a:endParaRPr lang="en-US"/>
        </a:p>
      </dgm:t>
    </dgm:pt>
    <dgm:pt modelId="{8C84FBCC-07EC-4141-80B0-5E4922644364}" type="sibTrans" cxnId="{635260D5-F25E-4ECC-A125-2BEE45AB150C}">
      <dgm:prSet/>
      <dgm:spPr/>
      <dgm:t>
        <a:bodyPr/>
        <a:lstStyle/>
        <a:p>
          <a:endParaRPr lang="en-US"/>
        </a:p>
      </dgm:t>
    </dgm:pt>
    <dgm:pt modelId="{8B614802-F0E4-4068-9801-C65702ED12C2}">
      <dgm:prSet custT="1"/>
      <dgm:spPr/>
      <dgm:t>
        <a:bodyPr/>
        <a:lstStyle/>
        <a:p>
          <a:r>
            <a:rPr lang="de-CH" sz="2400" dirty="0"/>
            <a:t>Sozial- und Selbstkompetenz</a:t>
          </a:r>
          <a:endParaRPr lang="en-US" sz="2400" dirty="0"/>
        </a:p>
      </dgm:t>
    </dgm:pt>
    <dgm:pt modelId="{A9470EDF-124F-4869-845D-01D81FB40CFD}" type="parTrans" cxnId="{A2CEEBF4-F259-4779-96E7-AA12C73EC3BC}">
      <dgm:prSet/>
      <dgm:spPr/>
      <dgm:t>
        <a:bodyPr/>
        <a:lstStyle/>
        <a:p>
          <a:endParaRPr lang="en-US"/>
        </a:p>
      </dgm:t>
    </dgm:pt>
    <dgm:pt modelId="{B51A414F-86DF-4EBA-B6F9-26198829BAA6}" type="sibTrans" cxnId="{A2CEEBF4-F259-4779-96E7-AA12C73EC3BC}">
      <dgm:prSet/>
      <dgm:spPr/>
      <dgm:t>
        <a:bodyPr/>
        <a:lstStyle/>
        <a:p>
          <a:endParaRPr lang="en-US"/>
        </a:p>
      </dgm:t>
    </dgm:pt>
    <dgm:pt modelId="{087584BA-80AB-492E-8B8E-E4F0C32BF13A}">
      <dgm:prSet custT="1"/>
      <dgm:spPr/>
      <dgm:t>
        <a:bodyPr/>
        <a:lstStyle/>
        <a:p>
          <a:r>
            <a:rPr lang="de-CH" sz="2400" dirty="0"/>
            <a:t>Entwicklungsprognose</a:t>
          </a:r>
          <a:endParaRPr lang="en-US" sz="2400" dirty="0"/>
        </a:p>
      </dgm:t>
    </dgm:pt>
    <dgm:pt modelId="{9349F5FB-FA47-42E3-A92B-E0B1C5447405}" type="parTrans" cxnId="{061C5D1E-E6CA-453B-A7B3-098F7353612A}">
      <dgm:prSet/>
      <dgm:spPr/>
      <dgm:t>
        <a:bodyPr/>
        <a:lstStyle/>
        <a:p>
          <a:endParaRPr lang="en-US"/>
        </a:p>
      </dgm:t>
    </dgm:pt>
    <dgm:pt modelId="{D5F9A347-ACC0-489D-BD15-B1F548B69440}" type="sibTrans" cxnId="{061C5D1E-E6CA-453B-A7B3-098F7353612A}">
      <dgm:prSet/>
      <dgm:spPr/>
      <dgm:t>
        <a:bodyPr/>
        <a:lstStyle/>
        <a:p>
          <a:endParaRPr lang="en-US"/>
        </a:p>
      </dgm:t>
    </dgm:pt>
    <dgm:pt modelId="{4327B679-B628-420F-AAFF-9C7678C5279A}">
      <dgm:prSet custT="1"/>
      <dgm:spPr/>
      <dgm:t>
        <a:bodyPr/>
        <a:lstStyle/>
        <a:p>
          <a:r>
            <a:rPr lang="de-CH" sz="2800" b="1" dirty="0"/>
            <a:t>Empfehlung der </a:t>
          </a:r>
          <a:r>
            <a:rPr lang="de-CH" sz="2800" b="1"/>
            <a:t>Lehrperson </a:t>
          </a:r>
          <a:r>
            <a:rPr lang="de-CH" sz="2800" b="1">
              <a:sym typeface="Wingdings" panose="05000000000000000000" pitchFamily="2" charset="2"/>
            </a:rPr>
            <a:t></a:t>
          </a:r>
          <a:r>
            <a:rPr lang="de-CH" sz="2800" b="1"/>
            <a:t> Einverständnis </a:t>
          </a:r>
          <a:r>
            <a:rPr lang="de-CH" sz="2800" b="1" dirty="0"/>
            <a:t>der Eltern</a:t>
          </a:r>
          <a:endParaRPr lang="en-US" sz="2800" dirty="0"/>
        </a:p>
      </dgm:t>
    </dgm:pt>
    <dgm:pt modelId="{E606B706-A34E-43BC-BF64-D45F763A6A28}" type="parTrans" cxnId="{5BFA1315-603F-484C-987F-2310737F3C50}">
      <dgm:prSet/>
      <dgm:spPr/>
      <dgm:t>
        <a:bodyPr/>
        <a:lstStyle/>
        <a:p>
          <a:endParaRPr lang="de-CH"/>
        </a:p>
      </dgm:t>
    </dgm:pt>
    <dgm:pt modelId="{17C63DCC-6241-4169-B1CA-C0D904D5606A}" type="sibTrans" cxnId="{5BFA1315-603F-484C-987F-2310737F3C50}">
      <dgm:prSet/>
      <dgm:spPr/>
      <dgm:t>
        <a:bodyPr/>
        <a:lstStyle/>
        <a:p>
          <a:endParaRPr lang="de-CH"/>
        </a:p>
      </dgm:t>
    </dgm:pt>
    <dgm:pt modelId="{716732E2-4319-4EBF-A366-0B300ED91841}">
      <dgm:prSet custT="1"/>
      <dgm:spPr/>
      <dgm:t>
        <a:bodyPr/>
        <a:lstStyle/>
        <a:p>
          <a:r>
            <a:rPr lang="de-CH" sz="2400" dirty="0"/>
            <a:t>Entscheidung Schulleitung</a:t>
          </a:r>
          <a:endParaRPr lang="en-US" sz="2400" dirty="0"/>
        </a:p>
      </dgm:t>
    </dgm:pt>
    <dgm:pt modelId="{350E4453-877F-4954-92AE-0620662B6AFF}" type="parTrans" cxnId="{2E9639E6-5E1C-4549-B365-A953CED790D1}">
      <dgm:prSet/>
      <dgm:spPr/>
      <dgm:t>
        <a:bodyPr/>
        <a:lstStyle/>
        <a:p>
          <a:endParaRPr lang="de-CH"/>
        </a:p>
      </dgm:t>
    </dgm:pt>
    <dgm:pt modelId="{A4120D6E-DB65-44C1-B2F1-52B9E5293471}" type="sibTrans" cxnId="{2E9639E6-5E1C-4549-B365-A953CED790D1}">
      <dgm:prSet/>
      <dgm:spPr/>
      <dgm:t>
        <a:bodyPr/>
        <a:lstStyle/>
        <a:p>
          <a:endParaRPr lang="de-CH"/>
        </a:p>
      </dgm:t>
    </dgm:pt>
    <dgm:pt modelId="{8B39728B-40A8-4182-BAD5-B5DA4EFEA68F}">
      <dgm:prSet custT="1"/>
      <dgm:spPr/>
      <dgm:t>
        <a:bodyPr/>
        <a:lstStyle/>
        <a:p>
          <a:r>
            <a:rPr lang="en-US" sz="2400" dirty="0" err="1"/>
            <a:t>Rekursmöglichkeiten</a:t>
          </a:r>
          <a:r>
            <a:rPr lang="en-US" sz="2400" dirty="0"/>
            <a:t> an </a:t>
          </a:r>
          <a:r>
            <a:rPr lang="en-US" sz="2400" dirty="0" err="1"/>
            <a:t>Schulrat</a:t>
          </a:r>
          <a:r>
            <a:rPr lang="en-US" sz="2400" dirty="0"/>
            <a:t> des </a:t>
          </a:r>
          <a:r>
            <a:rPr lang="en-US" sz="2400" dirty="0" err="1"/>
            <a:t>Bezirks</a:t>
          </a:r>
          <a:endParaRPr lang="en-US" sz="2400" dirty="0"/>
        </a:p>
      </dgm:t>
    </dgm:pt>
    <dgm:pt modelId="{7B180DF0-CE2B-4139-8013-0C0C2737F9A6}" type="parTrans" cxnId="{9C510389-FF14-4356-8772-30081CB9E376}">
      <dgm:prSet/>
      <dgm:spPr/>
      <dgm:t>
        <a:bodyPr/>
        <a:lstStyle/>
        <a:p>
          <a:endParaRPr lang="de-CH"/>
        </a:p>
      </dgm:t>
    </dgm:pt>
    <dgm:pt modelId="{F47B8B1F-AFD4-4BA3-BCBB-1F4943923901}" type="sibTrans" cxnId="{9C510389-FF14-4356-8772-30081CB9E376}">
      <dgm:prSet/>
      <dgm:spPr/>
      <dgm:t>
        <a:bodyPr/>
        <a:lstStyle/>
        <a:p>
          <a:endParaRPr lang="de-CH"/>
        </a:p>
      </dgm:t>
    </dgm:pt>
    <dgm:pt modelId="{FE162D14-9C9E-4AE9-B525-6E7BD4640516}" type="pres">
      <dgm:prSet presAssocID="{9D4050B4-74F0-45F9-A23E-85C6F4269A10}" presName="Name0" presStyleCnt="0">
        <dgm:presLayoutVars>
          <dgm:dir/>
          <dgm:animLvl val="lvl"/>
          <dgm:resizeHandles val="exact"/>
        </dgm:presLayoutVars>
      </dgm:prSet>
      <dgm:spPr/>
    </dgm:pt>
    <dgm:pt modelId="{4F975C2C-6882-451B-85EE-1989766D27DB}" type="pres">
      <dgm:prSet presAssocID="{4327B679-B628-420F-AAFF-9C7678C5279A}" presName="boxAndChildren" presStyleCnt="0"/>
      <dgm:spPr/>
    </dgm:pt>
    <dgm:pt modelId="{05F9F147-083B-4781-B8EA-1F2CCD03D892}" type="pres">
      <dgm:prSet presAssocID="{4327B679-B628-420F-AAFF-9C7678C5279A}" presName="parentTextBox" presStyleLbl="node1" presStyleIdx="0" presStyleCnt="2"/>
      <dgm:spPr/>
    </dgm:pt>
    <dgm:pt modelId="{6CC265C4-71DC-4BE7-BDCB-50AF43631651}" type="pres">
      <dgm:prSet presAssocID="{4327B679-B628-420F-AAFF-9C7678C5279A}" presName="entireBox" presStyleLbl="node1" presStyleIdx="0" presStyleCnt="2"/>
      <dgm:spPr/>
    </dgm:pt>
    <dgm:pt modelId="{D178A90A-30C1-45EA-AD1A-DF70B8371669}" type="pres">
      <dgm:prSet presAssocID="{4327B679-B628-420F-AAFF-9C7678C5279A}" presName="descendantBox" presStyleCnt="0"/>
      <dgm:spPr/>
    </dgm:pt>
    <dgm:pt modelId="{2BD4EA4E-71A2-45CD-86D6-43A1B29E713C}" type="pres">
      <dgm:prSet presAssocID="{716732E2-4319-4EBF-A366-0B300ED91841}" presName="childTextBox" presStyleLbl="fgAccFollowNode1" presStyleIdx="0" presStyleCnt="5">
        <dgm:presLayoutVars>
          <dgm:bulletEnabled val="1"/>
        </dgm:presLayoutVars>
      </dgm:prSet>
      <dgm:spPr/>
    </dgm:pt>
    <dgm:pt modelId="{DAE8DF13-423F-4137-8F4F-56812FC85F78}" type="pres">
      <dgm:prSet presAssocID="{8B39728B-40A8-4182-BAD5-B5DA4EFEA68F}" presName="childTextBox" presStyleLbl="fgAccFollowNode1" presStyleIdx="1" presStyleCnt="5">
        <dgm:presLayoutVars>
          <dgm:bulletEnabled val="1"/>
        </dgm:presLayoutVars>
      </dgm:prSet>
      <dgm:spPr/>
    </dgm:pt>
    <dgm:pt modelId="{0AA9D52A-579D-4E25-AA48-44818424F69D}" type="pres">
      <dgm:prSet presAssocID="{E17D73E5-BCFD-4568-A21D-B922234B9D71}" presName="sp" presStyleCnt="0"/>
      <dgm:spPr/>
    </dgm:pt>
    <dgm:pt modelId="{EB707067-FB0C-48D0-B33D-E49282307BA9}" type="pres">
      <dgm:prSet presAssocID="{4FE7DD6E-7762-4C5A-BF4A-0E7985EB1DDA}" presName="arrowAndChildren" presStyleCnt="0"/>
      <dgm:spPr/>
    </dgm:pt>
    <dgm:pt modelId="{36E8BC60-3A14-46C9-B1C7-B74B62CFE68F}" type="pres">
      <dgm:prSet presAssocID="{4FE7DD6E-7762-4C5A-BF4A-0E7985EB1DDA}" presName="parentTextArrow" presStyleLbl="node1" presStyleIdx="0" presStyleCnt="2"/>
      <dgm:spPr/>
    </dgm:pt>
    <dgm:pt modelId="{B0BC3168-8C90-463B-AE3C-BA5B32BF19C8}" type="pres">
      <dgm:prSet presAssocID="{4FE7DD6E-7762-4C5A-BF4A-0E7985EB1DDA}" presName="arrow" presStyleLbl="node1" presStyleIdx="1" presStyleCnt="2" custLinFactNeighborX="-98" custLinFactNeighborY="-74"/>
      <dgm:spPr/>
    </dgm:pt>
    <dgm:pt modelId="{7960F080-7FEB-421D-88D4-5A5CFBACC495}" type="pres">
      <dgm:prSet presAssocID="{4FE7DD6E-7762-4C5A-BF4A-0E7985EB1DDA}" presName="descendantArrow" presStyleCnt="0"/>
      <dgm:spPr/>
    </dgm:pt>
    <dgm:pt modelId="{9FBACBBF-2C22-498B-BDE3-4DB34465DF3A}" type="pres">
      <dgm:prSet presAssocID="{E53A676E-29C7-4244-8BC9-59873D0F20CC}" presName="childTextArrow" presStyleLbl="fgAccFollowNode1" presStyleIdx="2" presStyleCnt="5">
        <dgm:presLayoutVars>
          <dgm:bulletEnabled val="1"/>
        </dgm:presLayoutVars>
      </dgm:prSet>
      <dgm:spPr/>
    </dgm:pt>
    <dgm:pt modelId="{06D30E2B-4586-44D4-9A39-535A79543718}" type="pres">
      <dgm:prSet presAssocID="{8B614802-F0E4-4068-9801-C65702ED12C2}" presName="childTextArrow" presStyleLbl="fgAccFollowNode1" presStyleIdx="3" presStyleCnt="5">
        <dgm:presLayoutVars>
          <dgm:bulletEnabled val="1"/>
        </dgm:presLayoutVars>
      </dgm:prSet>
      <dgm:spPr/>
    </dgm:pt>
    <dgm:pt modelId="{C612899D-8048-4D83-A258-4C3755F5A969}" type="pres">
      <dgm:prSet presAssocID="{087584BA-80AB-492E-8B8E-E4F0C32BF13A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5BFA1315-603F-484C-987F-2310737F3C50}" srcId="{9D4050B4-74F0-45F9-A23E-85C6F4269A10}" destId="{4327B679-B628-420F-AAFF-9C7678C5279A}" srcOrd="1" destOrd="0" parTransId="{E606B706-A34E-43BC-BF64-D45F763A6A28}" sibTransId="{17C63DCC-6241-4169-B1CA-C0D904D5606A}"/>
    <dgm:cxn modelId="{725B3C16-199D-4F04-B028-4C1B1A97F6C1}" type="presOf" srcId="{8B39728B-40A8-4182-BAD5-B5DA4EFEA68F}" destId="{DAE8DF13-423F-4137-8F4F-56812FC85F78}" srcOrd="0" destOrd="0" presId="urn:microsoft.com/office/officeart/2005/8/layout/process4"/>
    <dgm:cxn modelId="{BFFC8D1A-601C-4FE3-93BF-28D87BFCDD97}" type="presOf" srcId="{8B614802-F0E4-4068-9801-C65702ED12C2}" destId="{06D30E2B-4586-44D4-9A39-535A79543718}" srcOrd="0" destOrd="0" presId="urn:microsoft.com/office/officeart/2005/8/layout/process4"/>
    <dgm:cxn modelId="{061C5D1E-E6CA-453B-A7B3-098F7353612A}" srcId="{4FE7DD6E-7762-4C5A-BF4A-0E7985EB1DDA}" destId="{087584BA-80AB-492E-8B8E-E4F0C32BF13A}" srcOrd="2" destOrd="0" parTransId="{9349F5FB-FA47-42E3-A92B-E0B1C5447405}" sibTransId="{D5F9A347-ACC0-489D-BD15-B1F548B69440}"/>
    <dgm:cxn modelId="{7F6FBD28-992F-4D17-A193-2D83D75B7D95}" type="presOf" srcId="{087584BA-80AB-492E-8B8E-E4F0C32BF13A}" destId="{C612899D-8048-4D83-A258-4C3755F5A969}" srcOrd="0" destOrd="0" presId="urn:microsoft.com/office/officeart/2005/8/layout/process4"/>
    <dgm:cxn modelId="{C72EF23D-F1A6-4A23-A737-8172A4B2EBCA}" type="presOf" srcId="{716732E2-4319-4EBF-A366-0B300ED91841}" destId="{2BD4EA4E-71A2-45CD-86D6-43A1B29E713C}" srcOrd="0" destOrd="0" presId="urn:microsoft.com/office/officeart/2005/8/layout/process4"/>
    <dgm:cxn modelId="{0044CD5C-A216-463E-91D1-FA098339FFF1}" type="presOf" srcId="{4FE7DD6E-7762-4C5A-BF4A-0E7985EB1DDA}" destId="{36E8BC60-3A14-46C9-B1C7-B74B62CFE68F}" srcOrd="0" destOrd="0" presId="urn:microsoft.com/office/officeart/2005/8/layout/process4"/>
    <dgm:cxn modelId="{5E3B8576-3C10-4384-9E7A-E54DD13E4CAD}" type="presOf" srcId="{E53A676E-29C7-4244-8BC9-59873D0F20CC}" destId="{9FBACBBF-2C22-498B-BDE3-4DB34465DF3A}" srcOrd="0" destOrd="0" presId="urn:microsoft.com/office/officeart/2005/8/layout/process4"/>
    <dgm:cxn modelId="{02D2A679-A3D5-4FF7-9315-5F5547BDD3EE}" type="presOf" srcId="{9D4050B4-74F0-45F9-A23E-85C6F4269A10}" destId="{FE162D14-9C9E-4AE9-B525-6E7BD4640516}" srcOrd="0" destOrd="0" presId="urn:microsoft.com/office/officeart/2005/8/layout/process4"/>
    <dgm:cxn modelId="{9C510389-FF14-4356-8772-30081CB9E376}" srcId="{4327B679-B628-420F-AAFF-9C7678C5279A}" destId="{8B39728B-40A8-4182-BAD5-B5DA4EFEA68F}" srcOrd="1" destOrd="0" parTransId="{7B180DF0-CE2B-4139-8013-0C0C2737F9A6}" sibTransId="{F47B8B1F-AFD4-4BA3-BCBB-1F4943923901}"/>
    <dgm:cxn modelId="{42645CB8-9BDA-4B19-801E-8EC39BFA1896}" type="presOf" srcId="{4327B679-B628-420F-AAFF-9C7678C5279A}" destId="{05F9F147-083B-4781-B8EA-1F2CCD03D892}" srcOrd="0" destOrd="0" presId="urn:microsoft.com/office/officeart/2005/8/layout/process4"/>
    <dgm:cxn modelId="{FBB019CB-D2F5-48B1-9868-5D33AEF3B9CF}" type="presOf" srcId="{4FE7DD6E-7762-4C5A-BF4A-0E7985EB1DDA}" destId="{B0BC3168-8C90-463B-AE3C-BA5B32BF19C8}" srcOrd="1" destOrd="0" presId="urn:microsoft.com/office/officeart/2005/8/layout/process4"/>
    <dgm:cxn modelId="{635260D5-F25E-4ECC-A125-2BEE45AB150C}" srcId="{4FE7DD6E-7762-4C5A-BF4A-0E7985EB1DDA}" destId="{E53A676E-29C7-4244-8BC9-59873D0F20CC}" srcOrd="0" destOrd="0" parTransId="{CCC39B4F-3FC2-4D4B-8947-A623E8C56423}" sibTransId="{8C84FBCC-07EC-4141-80B0-5E4922644364}"/>
    <dgm:cxn modelId="{45897AE5-2BC0-48CE-8722-9FF270F506B6}" type="presOf" srcId="{4327B679-B628-420F-AAFF-9C7678C5279A}" destId="{6CC265C4-71DC-4BE7-BDCB-50AF43631651}" srcOrd="1" destOrd="0" presId="urn:microsoft.com/office/officeart/2005/8/layout/process4"/>
    <dgm:cxn modelId="{2E9639E6-5E1C-4549-B365-A953CED790D1}" srcId="{4327B679-B628-420F-AAFF-9C7678C5279A}" destId="{716732E2-4319-4EBF-A366-0B300ED91841}" srcOrd="0" destOrd="0" parTransId="{350E4453-877F-4954-92AE-0620662B6AFF}" sibTransId="{A4120D6E-DB65-44C1-B2F1-52B9E5293471}"/>
    <dgm:cxn modelId="{A2CEEBF4-F259-4779-96E7-AA12C73EC3BC}" srcId="{4FE7DD6E-7762-4C5A-BF4A-0E7985EB1DDA}" destId="{8B614802-F0E4-4068-9801-C65702ED12C2}" srcOrd="1" destOrd="0" parTransId="{A9470EDF-124F-4869-845D-01D81FB40CFD}" sibTransId="{B51A414F-86DF-4EBA-B6F9-26198829BAA6}"/>
    <dgm:cxn modelId="{D5E7BFF9-9BF9-4C31-A931-D89EAF585687}" srcId="{9D4050B4-74F0-45F9-A23E-85C6F4269A10}" destId="{4FE7DD6E-7762-4C5A-BF4A-0E7985EB1DDA}" srcOrd="0" destOrd="0" parTransId="{6FE8D5C0-0693-4E31-B3A4-D356139702D1}" sibTransId="{E17D73E5-BCFD-4568-A21D-B922234B9D71}"/>
    <dgm:cxn modelId="{559A8E32-AC9B-47CE-B0A1-C4A650A5C909}" type="presParOf" srcId="{FE162D14-9C9E-4AE9-B525-6E7BD4640516}" destId="{4F975C2C-6882-451B-85EE-1989766D27DB}" srcOrd="0" destOrd="0" presId="urn:microsoft.com/office/officeart/2005/8/layout/process4"/>
    <dgm:cxn modelId="{25E52F2A-37B3-45EB-BC7C-4F19CB19299C}" type="presParOf" srcId="{4F975C2C-6882-451B-85EE-1989766D27DB}" destId="{05F9F147-083B-4781-B8EA-1F2CCD03D892}" srcOrd="0" destOrd="0" presId="urn:microsoft.com/office/officeart/2005/8/layout/process4"/>
    <dgm:cxn modelId="{6014D5FC-6F83-4179-BAFB-FE33EA6C104B}" type="presParOf" srcId="{4F975C2C-6882-451B-85EE-1989766D27DB}" destId="{6CC265C4-71DC-4BE7-BDCB-50AF43631651}" srcOrd="1" destOrd="0" presId="urn:microsoft.com/office/officeart/2005/8/layout/process4"/>
    <dgm:cxn modelId="{463AB4A3-831A-4635-BDF5-A9FA936EE40E}" type="presParOf" srcId="{4F975C2C-6882-451B-85EE-1989766D27DB}" destId="{D178A90A-30C1-45EA-AD1A-DF70B8371669}" srcOrd="2" destOrd="0" presId="urn:microsoft.com/office/officeart/2005/8/layout/process4"/>
    <dgm:cxn modelId="{9B824D2E-E908-4434-BE78-C492A0817533}" type="presParOf" srcId="{D178A90A-30C1-45EA-AD1A-DF70B8371669}" destId="{2BD4EA4E-71A2-45CD-86D6-43A1B29E713C}" srcOrd="0" destOrd="0" presId="urn:microsoft.com/office/officeart/2005/8/layout/process4"/>
    <dgm:cxn modelId="{C60777B5-A6C1-4A00-996E-0B6F8299A056}" type="presParOf" srcId="{D178A90A-30C1-45EA-AD1A-DF70B8371669}" destId="{DAE8DF13-423F-4137-8F4F-56812FC85F78}" srcOrd="1" destOrd="0" presId="urn:microsoft.com/office/officeart/2005/8/layout/process4"/>
    <dgm:cxn modelId="{533FD58B-ECAC-4C4E-A767-B5A0FD333290}" type="presParOf" srcId="{FE162D14-9C9E-4AE9-B525-6E7BD4640516}" destId="{0AA9D52A-579D-4E25-AA48-44818424F69D}" srcOrd="1" destOrd="0" presId="urn:microsoft.com/office/officeart/2005/8/layout/process4"/>
    <dgm:cxn modelId="{7776056A-AFA2-44D9-B45F-E7D02C5696F7}" type="presParOf" srcId="{FE162D14-9C9E-4AE9-B525-6E7BD4640516}" destId="{EB707067-FB0C-48D0-B33D-E49282307BA9}" srcOrd="2" destOrd="0" presId="urn:microsoft.com/office/officeart/2005/8/layout/process4"/>
    <dgm:cxn modelId="{EEA05C40-B97F-4383-892B-0BB3F6692354}" type="presParOf" srcId="{EB707067-FB0C-48D0-B33D-E49282307BA9}" destId="{36E8BC60-3A14-46C9-B1C7-B74B62CFE68F}" srcOrd="0" destOrd="0" presId="urn:microsoft.com/office/officeart/2005/8/layout/process4"/>
    <dgm:cxn modelId="{2B0AA900-442A-499A-A76F-9114AD80883D}" type="presParOf" srcId="{EB707067-FB0C-48D0-B33D-E49282307BA9}" destId="{B0BC3168-8C90-463B-AE3C-BA5B32BF19C8}" srcOrd="1" destOrd="0" presId="urn:microsoft.com/office/officeart/2005/8/layout/process4"/>
    <dgm:cxn modelId="{CE134134-B6F3-4C33-95E5-8B69771A8069}" type="presParOf" srcId="{EB707067-FB0C-48D0-B33D-E49282307BA9}" destId="{7960F080-7FEB-421D-88D4-5A5CFBACC495}" srcOrd="2" destOrd="0" presId="urn:microsoft.com/office/officeart/2005/8/layout/process4"/>
    <dgm:cxn modelId="{4E4D154D-0945-469C-A163-879DF9E3C2F1}" type="presParOf" srcId="{7960F080-7FEB-421D-88D4-5A5CFBACC495}" destId="{9FBACBBF-2C22-498B-BDE3-4DB34465DF3A}" srcOrd="0" destOrd="0" presId="urn:microsoft.com/office/officeart/2005/8/layout/process4"/>
    <dgm:cxn modelId="{BB949875-4C81-459C-9E8D-9756395A16AC}" type="presParOf" srcId="{7960F080-7FEB-421D-88D4-5A5CFBACC495}" destId="{06D30E2B-4586-44D4-9A39-535A79543718}" srcOrd="1" destOrd="0" presId="urn:microsoft.com/office/officeart/2005/8/layout/process4"/>
    <dgm:cxn modelId="{7C04E5C8-5D1A-4E53-BF6E-3675212D5371}" type="presParOf" srcId="{7960F080-7FEB-421D-88D4-5A5CFBACC495}" destId="{C612899D-8048-4D83-A258-4C3755F5A969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7426B-4AA3-4349-9DD2-98DCBBB00729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CH"/>
        </a:p>
      </dgm:t>
    </dgm:pt>
    <dgm:pt modelId="{A8ACBC23-D814-4807-BCD8-B171E603384C}">
      <dgm:prSet phldrT="[Text]"/>
      <dgm:spPr/>
      <dgm:t>
        <a:bodyPr/>
        <a:lstStyle/>
        <a:p>
          <a:r>
            <a:rPr lang="de-CH" dirty="0"/>
            <a:t>www.schulen-aargau.ch</a:t>
          </a:r>
        </a:p>
      </dgm:t>
    </dgm:pt>
    <dgm:pt modelId="{00F5D336-9A39-4156-929E-13702270AAF4}" type="parTrans" cxnId="{A66136FB-CA6D-4029-AAF5-AF1CD7722BDA}">
      <dgm:prSet/>
      <dgm:spPr/>
      <dgm:t>
        <a:bodyPr/>
        <a:lstStyle/>
        <a:p>
          <a:endParaRPr lang="de-CH"/>
        </a:p>
      </dgm:t>
    </dgm:pt>
    <dgm:pt modelId="{67409A25-CA53-4CDB-9B8A-51E202B44D4C}" type="sibTrans" cxnId="{A66136FB-CA6D-4029-AAF5-AF1CD7722BDA}">
      <dgm:prSet/>
      <dgm:spPr/>
      <dgm:t>
        <a:bodyPr/>
        <a:lstStyle/>
        <a:p>
          <a:endParaRPr lang="de-CH"/>
        </a:p>
      </dgm:t>
    </dgm:pt>
    <dgm:pt modelId="{07310022-261C-44E9-92A9-72EEB4B09D1F}">
      <dgm:prSet phldrT="[Text]"/>
      <dgm:spPr>
        <a:solidFill>
          <a:srgbClr val="A5B22C"/>
        </a:solidFill>
      </dgm:spPr>
      <dgm:t>
        <a:bodyPr/>
        <a:lstStyle/>
        <a:p>
          <a:r>
            <a:rPr lang="de-CH" dirty="0"/>
            <a:t>www.primarschule-berikon.ch</a:t>
          </a:r>
        </a:p>
      </dgm:t>
    </dgm:pt>
    <dgm:pt modelId="{A7C4B278-87A5-4682-8F7D-F86145DF4533}" type="parTrans" cxnId="{2EE28E25-12FE-4721-B14C-D318D378941B}">
      <dgm:prSet/>
      <dgm:spPr/>
      <dgm:t>
        <a:bodyPr/>
        <a:lstStyle/>
        <a:p>
          <a:endParaRPr lang="de-CH"/>
        </a:p>
      </dgm:t>
    </dgm:pt>
    <dgm:pt modelId="{645A1D94-FBF5-4C03-B0BF-D40F7799D95B}" type="sibTrans" cxnId="{2EE28E25-12FE-4721-B14C-D318D378941B}">
      <dgm:prSet/>
      <dgm:spPr/>
      <dgm:t>
        <a:bodyPr/>
        <a:lstStyle/>
        <a:p>
          <a:endParaRPr lang="de-CH"/>
        </a:p>
      </dgm:t>
    </dgm:pt>
    <dgm:pt modelId="{2DECE91A-BFF7-4CE2-A39A-0837DC655376}">
      <dgm:prSet phldrT="[Text]"/>
      <dgm:spPr/>
      <dgm:t>
        <a:bodyPr/>
        <a:lstStyle/>
        <a:p>
          <a:r>
            <a:rPr lang="de-CH" dirty="0"/>
            <a:t>www.kreisschule.ch</a:t>
          </a:r>
        </a:p>
      </dgm:t>
    </dgm:pt>
    <dgm:pt modelId="{26C7C069-230D-4453-A2AC-EBFB00477743}" type="parTrans" cxnId="{2F72A7BE-9246-43B9-88B0-17A91F8B9DBD}">
      <dgm:prSet/>
      <dgm:spPr/>
      <dgm:t>
        <a:bodyPr/>
        <a:lstStyle/>
        <a:p>
          <a:endParaRPr lang="de-CH"/>
        </a:p>
      </dgm:t>
    </dgm:pt>
    <dgm:pt modelId="{F48D5316-7F05-45C7-A60A-AD178B68EA5C}" type="sibTrans" cxnId="{2F72A7BE-9246-43B9-88B0-17A91F8B9DBD}">
      <dgm:prSet/>
      <dgm:spPr/>
      <dgm:t>
        <a:bodyPr/>
        <a:lstStyle/>
        <a:p>
          <a:endParaRPr lang="de-CH"/>
        </a:p>
      </dgm:t>
    </dgm:pt>
    <dgm:pt modelId="{2C0C2E3C-F682-4336-83EC-8E55CE34CA85}" type="pres">
      <dgm:prSet presAssocID="{9107426B-4AA3-4349-9DD2-98DCBBB00729}" presName="linearFlow" presStyleCnt="0">
        <dgm:presLayoutVars>
          <dgm:dir/>
          <dgm:resizeHandles val="exact"/>
        </dgm:presLayoutVars>
      </dgm:prSet>
      <dgm:spPr/>
    </dgm:pt>
    <dgm:pt modelId="{BC8C1663-3E16-43C0-8FF7-FE65DDB5FEFD}" type="pres">
      <dgm:prSet presAssocID="{A8ACBC23-D814-4807-BCD8-B171E603384C}" presName="composite" presStyleCnt="0"/>
      <dgm:spPr/>
    </dgm:pt>
    <dgm:pt modelId="{9E1048DB-9ED9-4B81-BFF2-03BE1DC8A1A5}" type="pres">
      <dgm:prSet presAssocID="{A8ACBC23-D814-4807-BCD8-B171E603384C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extLst>
        <a:ext uri="{E40237B7-FDA0-4F09-8148-C483321AD2D9}">
          <dgm14:cNvPr xmlns:dgm14="http://schemas.microsoft.com/office/drawing/2010/diagram" id="0" name="" descr="Internet mit einfarbiger Füllung"/>
        </a:ext>
      </dgm:extLst>
    </dgm:pt>
    <dgm:pt modelId="{220FDBE4-4BB4-4B4D-A976-D4F23D095138}" type="pres">
      <dgm:prSet presAssocID="{A8ACBC23-D814-4807-BCD8-B171E603384C}" presName="txShp" presStyleLbl="node1" presStyleIdx="0" presStyleCnt="3">
        <dgm:presLayoutVars>
          <dgm:bulletEnabled val="1"/>
        </dgm:presLayoutVars>
      </dgm:prSet>
      <dgm:spPr/>
    </dgm:pt>
    <dgm:pt modelId="{85EBC9F8-C21A-43CA-A3E4-902A6ED7B120}" type="pres">
      <dgm:prSet presAssocID="{67409A25-CA53-4CDB-9B8A-51E202B44D4C}" presName="spacing" presStyleCnt="0"/>
      <dgm:spPr/>
    </dgm:pt>
    <dgm:pt modelId="{8B907A45-CFF6-4CBA-9495-27D6B79ABC08}" type="pres">
      <dgm:prSet presAssocID="{07310022-261C-44E9-92A9-72EEB4B09D1F}" presName="composite" presStyleCnt="0"/>
      <dgm:spPr/>
    </dgm:pt>
    <dgm:pt modelId="{1780EF51-8F14-45B9-A3B4-A4DB90426561}" type="pres">
      <dgm:prSet presAssocID="{07310022-261C-44E9-92A9-72EEB4B09D1F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extLst>
        <a:ext uri="{E40237B7-FDA0-4F09-8148-C483321AD2D9}">
          <dgm14:cNvPr xmlns:dgm14="http://schemas.microsoft.com/office/drawing/2010/diagram" id="0" name="" descr="Hände, die am Laptop schreiben"/>
        </a:ext>
      </dgm:extLst>
    </dgm:pt>
    <dgm:pt modelId="{A2C7C551-0CFE-4018-8485-DE50E57CC2F1}" type="pres">
      <dgm:prSet presAssocID="{07310022-261C-44E9-92A9-72EEB4B09D1F}" presName="txShp" presStyleLbl="node1" presStyleIdx="1" presStyleCnt="3">
        <dgm:presLayoutVars>
          <dgm:bulletEnabled val="1"/>
        </dgm:presLayoutVars>
      </dgm:prSet>
      <dgm:spPr/>
    </dgm:pt>
    <dgm:pt modelId="{6D85BA60-1816-4C91-9E1A-015D29F801EE}" type="pres">
      <dgm:prSet presAssocID="{645A1D94-FBF5-4C03-B0BF-D40F7799D95B}" presName="spacing" presStyleCnt="0"/>
      <dgm:spPr/>
    </dgm:pt>
    <dgm:pt modelId="{D7B9394A-DEDB-4563-AFE9-D0D19B85B1C3}" type="pres">
      <dgm:prSet presAssocID="{2DECE91A-BFF7-4CE2-A39A-0837DC655376}" presName="composite" presStyleCnt="0"/>
      <dgm:spPr/>
    </dgm:pt>
    <dgm:pt modelId="{44846736-0BCC-4CBE-B575-0355951637EE}" type="pres">
      <dgm:prSet presAssocID="{2DECE91A-BFF7-4CE2-A39A-0837DC655376}" presName="imgShp" presStyleLbl="fgImgPlac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982E5008-F5F2-42F2-A6CC-2E3360303FD4}" type="pres">
      <dgm:prSet presAssocID="{2DECE91A-BFF7-4CE2-A39A-0837DC655376}" presName="txShp" presStyleLbl="node1" presStyleIdx="2" presStyleCnt="3">
        <dgm:presLayoutVars>
          <dgm:bulletEnabled val="1"/>
        </dgm:presLayoutVars>
      </dgm:prSet>
      <dgm:spPr/>
    </dgm:pt>
  </dgm:ptLst>
  <dgm:cxnLst>
    <dgm:cxn modelId="{2EE28E25-12FE-4721-B14C-D318D378941B}" srcId="{9107426B-4AA3-4349-9DD2-98DCBBB00729}" destId="{07310022-261C-44E9-92A9-72EEB4B09D1F}" srcOrd="1" destOrd="0" parTransId="{A7C4B278-87A5-4682-8F7D-F86145DF4533}" sibTransId="{645A1D94-FBF5-4C03-B0BF-D40F7799D95B}"/>
    <dgm:cxn modelId="{A767EA3D-A2AD-4CE4-AF32-750E7DDEF815}" type="presOf" srcId="{9107426B-4AA3-4349-9DD2-98DCBBB00729}" destId="{2C0C2E3C-F682-4336-83EC-8E55CE34CA85}" srcOrd="0" destOrd="0" presId="urn:microsoft.com/office/officeart/2005/8/layout/vList3"/>
    <dgm:cxn modelId="{E718CC62-CFE7-4172-92ED-1835F4BCCB7E}" type="presOf" srcId="{07310022-261C-44E9-92A9-72EEB4B09D1F}" destId="{A2C7C551-0CFE-4018-8485-DE50E57CC2F1}" srcOrd="0" destOrd="0" presId="urn:microsoft.com/office/officeart/2005/8/layout/vList3"/>
    <dgm:cxn modelId="{AC1CED4B-38F8-40E9-9153-1F24B67DE184}" type="presOf" srcId="{A8ACBC23-D814-4807-BCD8-B171E603384C}" destId="{220FDBE4-4BB4-4B4D-A976-D4F23D095138}" srcOrd="0" destOrd="0" presId="urn:microsoft.com/office/officeart/2005/8/layout/vList3"/>
    <dgm:cxn modelId="{2F72A7BE-9246-43B9-88B0-17A91F8B9DBD}" srcId="{9107426B-4AA3-4349-9DD2-98DCBBB00729}" destId="{2DECE91A-BFF7-4CE2-A39A-0837DC655376}" srcOrd="2" destOrd="0" parTransId="{26C7C069-230D-4453-A2AC-EBFB00477743}" sibTransId="{F48D5316-7F05-45C7-A60A-AD178B68EA5C}"/>
    <dgm:cxn modelId="{C4CCDFDD-CF92-4282-A92C-C5B5E310100D}" type="presOf" srcId="{2DECE91A-BFF7-4CE2-A39A-0837DC655376}" destId="{982E5008-F5F2-42F2-A6CC-2E3360303FD4}" srcOrd="0" destOrd="0" presId="urn:microsoft.com/office/officeart/2005/8/layout/vList3"/>
    <dgm:cxn modelId="{A66136FB-CA6D-4029-AAF5-AF1CD7722BDA}" srcId="{9107426B-4AA3-4349-9DD2-98DCBBB00729}" destId="{A8ACBC23-D814-4807-BCD8-B171E603384C}" srcOrd="0" destOrd="0" parTransId="{00F5D336-9A39-4156-929E-13702270AAF4}" sibTransId="{67409A25-CA53-4CDB-9B8A-51E202B44D4C}"/>
    <dgm:cxn modelId="{B49F0567-F37A-4CF1-8392-71AE3FDCA003}" type="presParOf" srcId="{2C0C2E3C-F682-4336-83EC-8E55CE34CA85}" destId="{BC8C1663-3E16-43C0-8FF7-FE65DDB5FEFD}" srcOrd="0" destOrd="0" presId="urn:microsoft.com/office/officeart/2005/8/layout/vList3"/>
    <dgm:cxn modelId="{18760BF8-4CAF-45F5-9ADF-487C289B45CD}" type="presParOf" srcId="{BC8C1663-3E16-43C0-8FF7-FE65DDB5FEFD}" destId="{9E1048DB-9ED9-4B81-BFF2-03BE1DC8A1A5}" srcOrd="0" destOrd="0" presId="urn:microsoft.com/office/officeart/2005/8/layout/vList3"/>
    <dgm:cxn modelId="{0023E93B-A362-4F34-BA17-AC4ED50EA6FF}" type="presParOf" srcId="{BC8C1663-3E16-43C0-8FF7-FE65DDB5FEFD}" destId="{220FDBE4-4BB4-4B4D-A976-D4F23D095138}" srcOrd="1" destOrd="0" presId="urn:microsoft.com/office/officeart/2005/8/layout/vList3"/>
    <dgm:cxn modelId="{61009D9F-B9AC-46C4-80A2-095A47B1C58A}" type="presParOf" srcId="{2C0C2E3C-F682-4336-83EC-8E55CE34CA85}" destId="{85EBC9F8-C21A-43CA-A3E4-902A6ED7B120}" srcOrd="1" destOrd="0" presId="urn:microsoft.com/office/officeart/2005/8/layout/vList3"/>
    <dgm:cxn modelId="{2E8A970E-C7B0-4519-B52F-A7FBC1838EE0}" type="presParOf" srcId="{2C0C2E3C-F682-4336-83EC-8E55CE34CA85}" destId="{8B907A45-CFF6-4CBA-9495-27D6B79ABC08}" srcOrd="2" destOrd="0" presId="urn:microsoft.com/office/officeart/2005/8/layout/vList3"/>
    <dgm:cxn modelId="{7A0DEFFC-9ED5-4EEE-89AD-38AF9F333D3F}" type="presParOf" srcId="{8B907A45-CFF6-4CBA-9495-27D6B79ABC08}" destId="{1780EF51-8F14-45B9-A3B4-A4DB90426561}" srcOrd="0" destOrd="0" presId="urn:microsoft.com/office/officeart/2005/8/layout/vList3"/>
    <dgm:cxn modelId="{0259D68E-2457-4FE4-8DDA-5D8DF4EDF782}" type="presParOf" srcId="{8B907A45-CFF6-4CBA-9495-27D6B79ABC08}" destId="{A2C7C551-0CFE-4018-8485-DE50E57CC2F1}" srcOrd="1" destOrd="0" presId="urn:microsoft.com/office/officeart/2005/8/layout/vList3"/>
    <dgm:cxn modelId="{C0CCB0BE-FA69-4694-9500-5536FFF96EAA}" type="presParOf" srcId="{2C0C2E3C-F682-4336-83EC-8E55CE34CA85}" destId="{6D85BA60-1816-4C91-9E1A-015D29F801EE}" srcOrd="3" destOrd="0" presId="urn:microsoft.com/office/officeart/2005/8/layout/vList3"/>
    <dgm:cxn modelId="{ED6DDB26-96E2-4AC8-B7DE-EFE0C58FCBB9}" type="presParOf" srcId="{2C0C2E3C-F682-4336-83EC-8E55CE34CA85}" destId="{D7B9394A-DEDB-4563-AFE9-D0D19B85B1C3}" srcOrd="4" destOrd="0" presId="urn:microsoft.com/office/officeart/2005/8/layout/vList3"/>
    <dgm:cxn modelId="{52B6E007-642D-48F4-B030-DB700AFB7E6B}" type="presParOf" srcId="{D7B9394A-DEDB-4563-AFE9-D0D19B85B1C3}" destId="{44846736-0BCC-4CBE-B575-0355951637EE}" srcOrd="0" destOrd="0" presId="urn:microsoft.com/office/officeart/2005/8/layout/vList3"/>
    <dgm:cxn modelId="{EC64A56B-FA20-4AEB-9670-B5BD4D1F01B9}" type="presParOf" srcId="{D7B9394A-DEDB-4563-AFE9-D0D19B85B1C3}" destId="{982E5008-F5F2-42F2-A6CC-2E3360303F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D8A52-DA0D-48A0-AEB0-D967F352575B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D5400B1-0BA5-41A6-BEF4-8A4D109A9389}">
      <dgm:prSet/>
      <dgm:spPr>
        <a:solidFill>
          <a:srgbClr val="33929F"/>
        </a:solidFill>
      </dgm:spPr>
      <dgm:t>
        <a:bodyPr/>
        <a:lstStyle/>
        <a:p>
          <a:r>
            <a:rPr lang="de-CH" dirty="0"/>
            <a:t>Ein Beratungsangebot für Schülerinnen und Schüler, Eltern, Erziehungsberechtigte und Lehrpersonen.</a:t>
          </a:r>
          <a:endParaRPr lang="en-US" dirty="0"/>
        </a:p>
      </dgm:t>
    </dgm:pt>
    <dgm:pt modelId="{DF97B392-6BE2-471F-B664-CBB14632EBA0}" type="parTrans" cxnId="{84A69BB2-F499-4DF9-AC0C-2A7F4C0B179A}">
      <dgm:prSet/>
      <dgm:spPr/>
      <dgm:t>
        <a:bodyPr/>
        <a:lstStyle/>
        <a:p>
          <a:endParaRPr lang="en-US"/>
        </a:p>
      </dgm:t>
    </dgm:pt>
    <dgm:pt modelId="{EC4BAA9F-2E13-4701-A0EE-74091C0D1AF9}" type="sibTrans" cxnId="{84A69BB2-F499-4DF9-AC0C-2A7F4C0B179A}">
      <dgm:prSet/>
      <dgm:spPr/>
      <dgm:t>
        <a:bodyPr/>
        <a:lstStyle/>
        <a:p>
          <a:endParaRPr lang="en-US"/>
        </a:p>
      </dgm:t>
    </dgm:pt>
    <dgm:pt modelId="{6D392C71-76CC-49D7-9BA8-A5C0FBC1AB7C}">
      <dgm:prSet/>
      <dgm:spPr>
        <a:solidFill>
          <a:srgbClr val="33929F"/>
        </a:solidFill>
      </dgm:spPr>
      <dgm:t>
        <a:bodyPr/>
        <a:lstStyle/>
        <a:p>
          <a:r>
            <a:rPr lang="de-CH" dirty="0"/>
            <a:t>Eine Anlaufstelle für Hilfestellungen bei familiären Themen und Erziehungsfragen.</a:t>
          </a:r>
          <a:endParaRPr lang="en-US" dirty="0"/>
        </a:p>
      </dgm:t>
    </dgm:pt>
    <dgm:pt modelId="{64FD9D05-43DC-4754-9284-58E6334B5F34}" type="parTrans" cxnId="{6258DB54-5CDA-4214-BD11-715BB22D274D}">
      <dgm:prSet/>
      <dgm:spPr/>
      <dgm:t>
        <a:bodyPr/>
        <a:lstStyle/>
        <a:p>
          <a:endParaRPr lang="en-US"/>
        </a:p>
      </dgm:t>
    </dgm:pt>
    <dgm:pt modelId="{6496CA1D-C588-4F1F-83AD-9CEC2AC4CA60}" type="sibTrans" cxnId="{6258DB54-5CDA-4214-BD11-715BB22D274D}">
      <dgm:prSet/>
      <dgm:spPr/>
      <dgm:t>
        <a:bodyPr/>
        <a:lstStyle/>
        <a:p>
          <a:endParaRPr lang="en-US"/>
        </a:p>
      </dgm:t>
    </dgm:pt>
    <dgm:pt modelId="{522F2B69-F8A6-4B43-ADA9-2FB3A3DDE262}">
      <dgm:prSet/>
      <dgm:spPr>
        <a:solidFill>
          <a:srgbClr val="33929F"/>
        </a:solidFill>
      </dgm:spPr>
      <dgm:t>
        <a:bodyPr/>
        <a:lstStyle/>
        <a:p>
          <a:r>
            <a:rPr lang="de-CH" dirty="0"/>
            <a:t>Eine Informationsstelle für Adressen von Fachstellen, Kursen und Freizeitangeboten.</a:t>
          </a:r>
          <a:endParaRPr lang="en-US" dirty="0"/>
        </a:p>
      </dgm:t>
    </dgm:pt>
    <dgm:pt modelId="{ECF3A290-F3F7-47F6-96B4-6F1108B8DAA8}" type="parTrans" cxnId="{ADC2C7C0-95C5-4C49-9067-B24C53257C97}">
      <dgm:prSet/>
      <dgm:spPr/>
      <dgm:t>
        <a:bodyPr/>
        <a:lstStyle/>
        <a:p>
          <a:endParaRPr lang="en-US"/>
        </a:p>
      </dgm:t>
    </dgm:pt>
    <dgm:pt modelId="{888A3DE0-CA8F-4B70-A3F9-AF332DEB27A3}" type="sibTrans" cxnId="{ADC2C7C0-95C5-4C49-9067-B24C53257C97}">
      <dgm:prSet/>
      <dgm:spPr/>
      <dgm:t>
        <a:bodyPr/>
        <a:lstStyle/>
        <a:p>
          <a:endParaRPr lang="en-US"/>
        </a:p>
      </dgm:t>
    </dgm:pt>
    <dgm:pt modelId="{67A6F0BE-8FBD-4B9D-B01C-32325B621F1B}" type="pres">
      <dgm:prSet presAssocID="{A55D8A52-DA0D-48A0-AEB0-D967F352575B}" presName="linear" presStyleCnt="0">
        <dgm:presLayoutVars>
          <dgm:animLvl val="lvl"/>
          <dgm:resizeHandles val="exact"/>
        </dgm:presLayoutVars>
      </dgm:prSet>
      <dgm:spPr/>
    </dgm:pt>
    <dgm:pt modelId="{C68AF85C-911A-4C70-95D8-DDB30FCDF769}" type="pres">
      <dgm:prSet presAssocID="{2D5400B1-0BA5-41A6-BEF4-8A4D109A93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C8339A-99EA-4386-B238-4369DA6F52D8}" type="pres">
      <dgm:prSet presAssocID="{EC4BAA9F-2E13-4701-A0EE-74091C0D1AF9}" presName="spacer" presStyleCnt="0"/>
      <dgm:spPr/>
    </dgm:pt>
    <dgm:pt modelId="{CA36BF4F-71C3-4C5F-91AD-DD8A0CF40ADB}" type="pres">
      <dgm:prSet presAssocID="{6D392C71-76CC-49D7-9BA8-A5C0FBC1AB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6CCD6B-FC55-4E39-8D6C-C31F53788BF1}" type="pres">
      <dgm:prSet presAssocID="{6496CA1D-C588-4F1F-83AD-9CEC2AC4CA60}" presName="spacer" presStyleCnt="0"/>
      <dgm:spPr/>
    </dgm:pt>
    <dgm:pt modelId="{07148285-6F55-48CD-9F66-CE79E2036DF7}" type="pres">
      <dgm:prSet presAssocID="{522F2B69-F8A6-4B43-ADA9-2FB3A3DDE26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9E3938-5436-49DE-B7FD-A367C7A8CA63}" type="presOf" srcId="{2D5400B1-0BA5-41A6-BEF4-8A4D109A9389}" destId="{C68AF85C-911A-4C70-95D8-DDB30FCDF769}" srcOrd="0" destOrd="0" presId="urn:microsoft.com/office/officeart/2005/8/layout/vList2"/>
    <dgm:cxn modelId="{6258DB54-5CDA-4214-BD11-715BB22D274D}" srcId="{A55D8A52-DA0D-48A0-AEB0-D967F352575B}" destId="{6D392C71-76CC-49D7-9BA8-A5C0FBC1AB7C}" srcOrd="1" destOrd="0" parTransId="{64FD9D05-43DC-4754-9284-58E6334B5F34}" sibTransId="{6496CA1D-C588-4F1F-83AD-9CEC2AC4CA60}"/>
    <dgm:cxn modelId="{24DD3C56-DA6E-4390-9000-B3A33B79B024}" type="presOf" srcId="{522F2B69-F8A6-4B43-ADA9-2FB3A3DDE262}" destId="{07148285-6F55-48CD-9F66-CE79E2036DF7}" srcOrd="0" destOrd="0" presId="urn:microsoft.com/office/officeart/2005/8/layout/vList2"/>
    <dgm:cxn modelId="{84A69BB2-F499-4DF9-AC0C-2A7F4C0B179A}" srcId="{A55D8A52-DA0D-48A0-AEB0-D967F352575B}" destId="{2D5400B1-0BA5-41A6-BEF4-8A4D109A9389}" srcOrd="0" destOrd="0" parTransId="{DF97B392-6BE2-471F-B664-CBB14632EBA0}" sibTransId="{EC4BAA9F-2E13-4701-A0EE-74091C0D1AF9}"/>
    <dgm:cxn modelId="{ED6908BA-2F6B-42F0-8A3F-9F4DC2BC2E05}" type="presOf" srcId="{6D392C71-76CC-49D7-9BA8-A5C0FBC1AB7C}" destId="{CA36BF4F-71C3-4C5F-91AD-DD8A0CF40ADB}" srcOrd="0" destOrd="0" presId="urn:microsoft.com/office/officeart/2005/8/layout/vList2"/>
    <dgm:cxn modelId="{ADC2C7C0-95C5-4C49-9067-B24C53257C97}" srcId="{A55D8A52-DA0D-48A0-AEB0-D967F352575B}" destId="{522F2B69-F8A6-4B43-ADA9-2FB3A3DDE262}" srcOrd="2" destOrd="0" parTransId="{ECF3A290-F3F7-47F6-96B4-6F1108B8DAA8}" sibTransId="{888A3DE0-CA8F-4B70-A3F9-AF332DEB27A3}"/>
    <dgm:cxn modelId="{4CDB54F4-E234-4630-84E0-A0CCDD7E33A9}" type="presOf" srcId="{A55D8A52-DA0D-48A0-AEB0-D967F352575B}" destId="{67A6F0BE-8FBD-4B9D-B01C-32325B621F1B}" srcOrd="0" destOrd="0" presId="urn:microsoft.com/office/officeart/2005/8/layout/vList2"/>
    <dgm:cxn modelId="{626CE9ED-9AE1-4ECB-BD28-A411202A429A}" type="presParOf" srcId="{67A6F0BE-8FBD-4B9D-B01C-32325B621F1B}" destId="{C68AF85C-911A-4C70-95D8-DDB30FCDF769}" srcOrd="0" destOrd="0" presId="urn:microsoft.com/office/officeart/2005/8/layout/vList2"/>
    <dgm:cxn modelId="{4AA1C89A-AD2A-42A8-A894-97A490AAF5F9}" type="presParOf" srcId="{67A6F0BE-8FBD-4B9D-B01C-32325B621F1B}" destId="{9AC8339A-99EA-4386-B238-4369DA6F52D8}" srcOrd="1" destOrd="0" presId="urn:microsoft.com/office/officeart/2005/8/layout/vList2"/>
    <dgm:cxn modelId="{E7ACF8A6-AFEE-42E1-B407-0824FB7613E4}" type="presParOf" srcId="{67A6F0BE-8FBD-4B9D-B01C-32325B621F1B}" destId="{CA36BF4F-71C3-4C5F-91AD-DD8A0CF40ADB}" srcOrd="2" destOrd="0" presId="urn:microsoft.com/office/officeart/2005/8/layout/vList2"/>
    <dgm:cxn modelId="{7DF42824-2C3B-4CCE-99D1-0E1515E3EF57}" type="presParOf" srcId="{67A6F0BE-8FBD-4B9D-B01C-32325B621F1B}" destId="{FA6CCD6B-FC55-4E39-8D6C-C31F53788BF1}" srcOrd="3" destOrd="0" presId="urn:microsoft.com/office/officeart/2005/8/layout/vList2"/>
    <dgm:cxn modelId="{5C963674-2FD2-426C-8001-D0A37CF1BEC5}" type="presParOf" srcId="{67A6F0BE-8FBD-4B9D-B01C-32325B621F1B}" destId="{07148285-6F55-48CD-9F66-CE79E2036D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A2B33-92D4-4306-9A83-206CF4CF9C2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831554-6955-4469-9B0E-8102D0A97EB3}">
      <dgm:prSet custT="1"/>
      <dgm:spPr/>
      <dgm:t>
        <a:bodyPr/>
        <a:lstStyle/>
        <a:p>
          <a:r>
            <a:rPr lang="de-CH" sz="2000" dirty="0"/>
            <a:t>Sie arbeitet unabhängig, neutral, vertraulich und niederschwellig</a:t>
          </a:r>
          <a:endParaRPr lang="en-US" sz="2000" dirty="0"/>
        </a:p>
      </dgm:t>
    </dgm:pt>
    <dgm:pt modelId="{ADF49D1E-1C2A-4158-9F2E-90D2953D3167}" type="parTrans" cxnId="{D8437A48-4B48-4452-98F1-39B428E28C72}">
      <dgm:prSet/>
      <dgm:spPr/>
      <dgm:t>
        <a:bodyPr/>
        <a:lstStyle/>
        <a:p>
          <a:endParaRPr lang="en-US"/>
        </a:p>
      </dgm:t>
    </dgm:pt>
    <dgm:pt modelId="{54DDE380-2498-4A3C-B056-47F63DDD4346}" type="sibTrans" cxnId="{D8437A48-4B48-4452-98F1-39B428E28C72}">
      <dgm:prSet/>
      <dgm:spPr/>
      <dgm:t>
        <a:bodyPr/>
        <a:lstStyle/>
        <a:p>
          <a:endParaRPr lang="en-US"/>
        </a:p>
      </dgm:t>
    </dgm:pt>
    <dgm:pt modelId="{2820E379-C995-4F1D-9397-32F9A2DDE9EB}">
      <dgm:prSet custT="1"/>
      <dgm:spPr/>
      <dgm:t>
        <a:bodyPr/>
        <a:lstStyle/>
        <a:p>
          <a:r>
            <a:rPr lang="de-CH" sz="2000" dirty="0"/>
            <a:t>Sie unterstützt Schülerinnen und Schüler bei der Bewältigung des Schulalltages</a:t>
          </a:r>
          <a:endParaRPr lang="en-US" sz="2000" dirty="0"/>
        </a:p>
      </dgm:t>
    </dgm:pt>
    <dgm:pt modelId="{472B059E-7731-4EBC-A895-A928D1FBFD60}" type="parTrans" cxnId="{363CCE34-06BC-4D74-8575-B5AFFCB4AB97}">
      <dgm:prSet/>
      <dgm:spPr/>
      <dgm:t>
        <a:bodyPr/>
        <a:lstStyle/>
        <a:p>
          <a:endParaRPr lang="en-US"/>
        </a:p>
      </dgm:t>
    </dgm:pt>
    <dgm:pt modelId="{2DB745D4-E59A-414A-89F5-B458690BC095}" type="sibTrans" cxnId="{363CCE34-06BC-4D74-8575-B5AFFCB4AB97}">
      <dgm:prSet/>
      <dgm:spPr/>
      <dgm:t>
        <a:bodyPr/>
        <a:lstStyle/>
        <a:p>
          <a:endParaRPr lang="en-US"/>
        </a:p>
      </dgm:t>
    </dgm:pt>
    <dgm:pt modelId="{CA67C141-3ACC-46B8-9572-2D1D6F40B49A}">
      <dgm:prSet custT="1"/>
      <dgm:spPr/>
      <dgm:t>
        <a:bodyPr/>
        <a:lstStyle/>
        <a:p>
          <a:r>
            <a:rPr lang="de-CH" sz="2000" dirty="0"/>
            <a:t>Sie unterstützt die Schule bei der Prävention und Früherkennung</a:t>
          </a:r>
          <a:endParaRPr lang="en-US" sz="2000" dirty="0"/>
        </a:p>
      </dgm:t>
    </dgm:pt>
    <dgm:pt modelId="{E4BABC85-30BF-4031-A9A5-F6B3C0A68FFF}" type="parTrans" cxnId="{A64689D6-BDB9-4D6A-BD2C-F750A16ECBFB}">
      <dgm:prSet/>
      <dgm:spPr/>
      <dgm:t>
        <a:bodyPr/>
        <a:lstStyle/>
        <a:p>
          <a:endParaRPr lang="en-US"/>
        </a:p>
      </dgm:t>
    </dgm:pt>
    <dgm:pt modelId="{4EF2A429-6A53-4993-BE04-AF0536E7AA20}" type="sibTrans" cxnId="{A64689D6-BDB9-4D6A-BD2C-F750A16ECBFB}">
      <dgm:prSet/>
      <dgm:spPr/>
      <dgm:t>
        <a:bodyPr/>
        <a:lstStyle/>
        <a:p>
          <a:endParaRPr lang="en-US"/>
        </a:p>
      </dgm:t>
    </dgm:pt>
    <dgm:pt modelId="{ED308662-519C-40D9-A5F8-77699FC1388D}">
      <dgm:prSet custT="1"/>
      <dgm:spPr/>
      <dgm:t>
        <a:bodyPr/>
        <a:lstStyle/>
        <a:p>
          <a:r>
            <a:rPr lang="de-CH" sz="2000" dirty="0"/>
            <a:t>Sie führt </a:t>
          </a:r>
          <a:r>
            <a:rPr lang="de-CH" sz="2000" dirty="0">
              <a:latin typeface="Century Gothic" panose="020B0502020202020204"/>
            </a:rPr>
            <a:t>Präventions-projekte</a:t>
          </a:r>
          <a:r>
            <a:rPr lang="de-CH" sz="2000" dirty="0"/>
            <a:t> in den Klassen durch</a:t>
          </a:r>
          <a:endParaRPr lang="en-US" sz="2000" dirty="0"/>
        </a:p>
      </dgm:t>
    </dgm:pt>
    <dgm:pt modelId="{C4AC44E2-546C-4147-8ECA-8FF00654B044}" type="parTrans" cxnId="{8DF7C67C-9EBB-4D31-882E-D8D603839B0E}">
      <dgm:prSet/>
      <dgm:spPr/>
      <dgm:t>
        <a:bodyPr/>
        <a:lstStyle/>
        <a:p>
          <a:endParaRPr lang="en-US"/>
        </a:p>
      </dgm:t>
    </dgm:pt>
    <dgm:pt modelId="{CC8902E8-7C4A-46FC-AACA-9E6E6030E0EF}" type="sibTrans" cxnId="{8DF7C67C-9EBB-4D31-882E-D8D603839B0E}">
      <dgm:prSet/>
      <dgm:spPr/>
      <dgm:t>
        <a:bodyPr/>
        <a:lstStyle/>
        <a:p>
          <a:endParaRPr lang="en-US"/>
        </a:p>
      </dgm:t>
    </dgm:pt>
    <dgm:pt modelId="{01074614-2CE1-4C4C-8F2A-0B9A4D464B4B}" type="pres">
      <dgm:prSet presAssocID="{4D6A2B33-92D4-4306-9A83-206CF4CF9C28}" presName="matrix" presStyleCnt="0">
        <dgm:presLayoutVars>
          <dgm:chMax val="1"/>
          <dgm:dir/>
          <dgm:resizeHandles val="exact"/>
        </dgm:presLayoutVars>
      </dgm:prSet>
      <dgm:spPr/>
    </dgm:pt>
    <dgm:pt modelId="{FA32B0A0-2B72-41B5-A494-5222E215BAA7}" type="pres">
      <dgm:prSet presAssocID="{4D6A2B33-92D4-4306-9A83-206CF4CF9C28}" presName="diamond" presStyleLbl="bgShp" presStyleIdx="0" presStyleCnt="1"/>
      <dgm:spPr/>
    </dgm:pt>
    <dgm:pt modelId="{00A7CD8B-9AD3-4B64-AC87-EBD508773BD4}" type="pres">
      <dgm:prSet presAssocID="{4D6A2B33-92D4-4306-9A83-206CF4CF9C2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C0C7CC0-C71F-465B-A931-11B059D1FEDC}" type="pres">
      <dgm:prSet presAssocID="{4D6A2B33-92D4-4306-9A83-206CF4CF9C2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0EEC820-BCA9-44EB-A608-D2BBA570C783}" type="pres">
      <dgm:prSet presAssocID="{4D6A2B33-92D4-4306-9A83-206CF4CF9C2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6530129-FD50-4FF2-8F56-6E36A6367408}" type="pres">
      <dgm:prSet presAssocID="{4D6A2B33-92D4-4306-9A83-206CF4CF9C2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B2F90B-3E07-4EBE-AD77-E1139F2D6F13}" type="presOf" srcId="{ED308662-519C-40D9-A5F8-77699FC1388D}" destId="{46530129-FD50-4FF2-8F56-6E36A6367408}" srcOrd="0" destOrd="0" presId="urn:microsoft.com/office/officeart/2005/8/layout/matrix3"/>
    <dgm:cxn modelId="{D9E45131-85A0-4E05-A509-98BA66F35BAC}" type="presOf" srcId="{2820E379-C995-4F1D-9397-32F9A2DDE9EB}" destId="{AC0C7CC0-C71F-465B-A931-11B059D1FEDC}" srcOrd="0" destOrd="0" presId="urn:microsoft.com/office/officeart/2005/8/layout/matrix3"/>
    <dgm:cxn modelId="{363CCE34-06BC-4D74-8575-B5AFFCB4AB97}" srcId="{4D6A2B33-92D4-4306-9A83-206CF4CF9C28}" destId="{2820E379-C995-4F1D-9397-32F9A2DDE9EB}" srcOrd="1" destOrd="0" parTransId="{472B059E-7731-4EBC-A895-A928D1FBFD60}" sibTransId="{2DB745D4-E59A-414A-89F5-B458690BC095}"/>
    <dgm:cxn modelId="{D8437A48-4B48-4452-98F1-39B428E28C72}" srcId="{4D6A2B33-92D4-4306-9A83-206CF4CF9C28}" destId="{64831554-6955-4469-9B0E-8102D0A97EB3}" srcOrd="0" destOrd="0" parTransId="{ADF49D1E-1C2A-4158-9F2E-90D2953D3167}" sibTransId="{54DDE380-2498-4A3C-B056-47F63DDD4346}"/>
    <dgm:cxn modelId="{7FE7F149-75D2-482F-AB8C-4F3AEE998773}" type="presOf" srcId="{CA67C141-3ACC-46B8-9572-2D1D6F40B49A}" destId="{00EEC820-BCA9-44EB-A608-D2BBA570C783}" srcOrd="0" destOrd="0" presId="urn:microsoft.com/office/officeart/2005/8/layout/matrix3"/>
    <dgm:cxn modelId="{8DF7C67C-9EBB-4D31-882E-D8D603839B0E}" srcId="{4D6A2B33-92D4-4306-9A83-206CF4CF9C28}" destId="{ED308662-519C-40D9-A5F8-77699FC1388D}" srcOrd="3" destOrd="0" parTransId="{C4AC44E2-546C-4147-8ECA-8FF00654B044}" sibTransId="{CC8902E8-7C4A-46FC-AACA-9E6E6030E0EF}"/>
    <dgm:cxn modelId="{913E3CA1-7912-46B4-A64E-5890C733B3DB}" type="presOf" srcId="{64831554-6955-4469-9B0E-8102D0A97EB3}" destId="{00A7CD8B-9AD3-4B64-AC87-EBD508773BD4}" srcOrd="0" destOrd="0" presId="urn:microsoft.com/office/officeart/2005/8/layout/matrix3"/>
    <dgm:cxn modelId="{A64689D6-BDB9-4D6A-BD2C-F750A16ECBFB}" srcId="{4D6A2B33-92D4-4306-9A83-206CF4CF9C28}" destId="{CA67C141-3ACC-46B8-9572-2D1D6F40B49A}" srcOrd="2" destOrd="0" parTransId="{E4BABC85-30BF-4031-A9A5-F6B3C0A68FFF}" sibTransId="{4EF2A429-6A53-4993-BE04-AF0536E7AA20}"/>
    <dgm:cxn modelId="{CF0CD5FA-72C2-421C-9E8E-A2EF442CADD7}" type="presOf" srcId="{4D6A2B33-92D4-4306-9A83-206CF4CF9C28}" destId="{01074614-2CE1-4C4C-8F2A-0B9A4D464B4B}" srcOrd="0" destOrd="0" presId="urn:microsoft.com/office/officeart/2005/8/layout/matrix3"/>
    <dgm:cxn modelId="{EB89600D-FDC6-4D76-9DDC-4104F17D6997}" type="presParOf" srcId="{01074614-2CE1-4C4C-8F2A-0B9A4D464B4B}" destId="{FA32B0A0-2B72-41B5-A494-5222E215BAA7}" srcOrd="0" destOrd="0" presId="urn:microsoft.com/office/officeart/2005/8/layout/matrix3"/>
    <dgm:cxn modelId="{B0705C7B-D46C-487D-8DDE-DB37AA2D5A99}" type="presParOf" srcId="{01074614-2CE1-4C4C-8F2A-0B9A4D464B4B}" destId="{00A7CD8B-9AD3-4B64-AC87-EBD508773BD4}" srcOrd="1" destOrd="0" presId="urn:microsoft.com/office/officeart/2005/8/layout/matrix3"/>
    <dgm:cxn modelId="{A387C4D3-6E2B-4A00-8CB1-8CF7D6D58F50}" type="presParOf" srcId="{01074614-2CE1-4C4C-8F2A-0B9A4D464B4B}" destId="{AC0C7CC0-C71F-465B-A931-11B059D1FEDC}" srcOrd="2" destOrd="0" presId="urn:microsoft.com/office/officeart/2005/8/layout/matrix3"/>
    <dgm:cxn modelId="{B162F5E7-003A-4E57-B7E5-E8E9C41A4BD9}" type="presParOf" srcId="{01074614-2CE1-4C4C-8F2A-0B9A4D464B4B}" destId="{00EEC820-BCA9-44EB-A608-D2BBA570C783}" srcOrd="3" destOrd="0" presId="urn:microsoft.com/office/officeart/2005/8/layout/matrix3"/>
    <dgm:cxn modelId="{7032A15E-CE2B-4E25-853B-71ADAC075CCA}" type="presParOf" srcId="{01074614-2CE1-4C4C-8F2A-0B9A4D464B4B}" destId="{46530129-FD50-4FF2-8F56-6E36A636740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265C4-71DC-4BE7-BDCB-50AF43631651}">
      <dsp:nvSpPr>
        <dsp:cNvPr id="0" name=""/>
        <dsp:cNvSpPr/>
      </dsp:nvSpPr>
      <dsp:spPr>
        <a:xfrm>
          <a:off x="0" y="2623891"/>
          <a:ext cx="12284243" cy="17215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b="1" kern="1200" dirty="0"/>
            <a:t>Empfehlung der </a:t>
          </a:r>
          <a:r>
            <a:rPr lang="de-CH" sz="2800" b="1" kern="1200"/>
            <a:t>Lehrperson </a:t>
          </a:r>
          <a:r>
            <a:rPr lang="de-CH" sz="2800" b="1" kern="1200">
              <a:sym typeface="Wingdings" panose="05000000000000000000" pitchFamily="2" charset="2"/>
            </a:rPr>
            <a:t></a:t>
          </a:r>
          <a:r>
            <a:rPr lang="de-CH" sz="2800" b="1" kern="1200"/>
            <a:t> Einverständnis </a:t>
          </a:r>
          <a:r>
            <a:rPr lang="de-CH" sz="2800" b="1" kern="1200" dirty="0"/>
            <a:t>der Eltern</a:t>
          </a:r>
          <a:endParaRPr lang="en-US" sz="2800" kern="1200" dirty="0"/>
        </a:p>
      </dsp:txBody>
      <dsp:txXfrm>
        <a:off x="0" y="2623891"/>
        <a:ext cx="12284243" cy="929640"/>
      </dsp:txXfrm>
    </dsp:sp>
    <dsp:sp modelId="{2BD4EA4E-71A2-45CD-86D6-43A1B29E713C}">
      <dsp:nvSpPr>
        <dsp:cNvPr id="0" name=""/>
        <dsp:cNvSpPr/>
      </dsp:nvSpPr>
      <dsp:spPr>
        <a:xfrm>
          <a:off x="0" y="3519100"/>
          <a:ext cx="6142121" cy="7919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Entscheidung Schulleitung</a:t>
          </a:r>
          <a:endParaRPr lang="en-US" sz="2400" kern="1200" dirty="0"/>
        </a:p>
      </dsp:txBody>
      <dsp:txXfrm>
        <a:off x="0" y="3519100"/>
        <a:ext cx="6142121" cy="791916"/>
      </dsp:txXfrm>
    </dsp:sp>
    <dsp:sp modelId="{DAE8DF13-423F-4137-8F4F-56812FC85F78}">
      <dsp:nvSpPr>
        <dsp:cNvPr id="0" name=""/>
        <dsp:cNvSpPr/>
      </dsp:nvSpPr>
      <dsp:spPr>
        <a:xfrm>
          <a:off x="6142121" y="3519100"/>
          <a:ext cx="6142121" cy="79191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Rekursmöglichkeiten</a:t>
          </a:r>
          <a:r>
            <a:rPr lang="en-US" sz="2400" kern="1200" dirty="0"/>
            <a:t> an </a:t>
          </a:r>
          <a:r>
            <a:rPr lang="en-US" sz="2400" kern="1200" dirty="0" err="1"/>
            <a:t>Schulrat</a:t>
          </a:r>
          <a:r>
            <a:rPr lang="en-US" sz="2400" kern="1200" dirty="0"/>
            <a:t> des </a:t>
          </a:r>
          <a:r>
            <a:rPr lang="en-US" sz="2400" kern="1200" dirty="0" err="1"/>
            <a:t>Bezirks</a:t>
          </a:r>
          <a:endParaRPr lang="en-US" sz="2400" kern="1200" dirty="0"/>
        </a:p>
      </dsp:txBody>
      <dsp:txXfrm>
        <a:off x="6142121" y="3519100"/>
        <a:ext cx="6142121" cy="791916"/>
      </dsp:txXfrm>
    </dsp:sp>
    <dsp:sp modelId="{B0BC3168-8C90-463B-AE3C-BA5B32BF19C8}">
      <dsp:nvSpPr>
        <dsp:cNvPr id="0" name=""/>
        <dsp:cNvSpPr/>
      </dsp:nvSpPr>
      <dsp:spPr>
        <a:xfrm rot="10800000">
          <a:off x="0" y="1"/>
          <a:ext cx="12284243" cy="264775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b="1" kern="1200" dirty="0"/>
            <a:t>Beurteilungskriterien</a:t>
          </a:r>
          <a:endParaRPr lang="en-US" sz="2800" kern="1200" dirty="0"/>
        </a:p>
      </dsp:txBody>
      <dsp:txXfrm rot="-10800000">
        <a:off x="0" y="1"/>
        <a:ext cx="12284243" cy="929361"/>
      </dsp:txXfrm>
    </dsp:sp>
    <dsp:sp modelId="{9FBACBBF-2C22-498B-BDE3-4DB34465DF3A}">
      <dsp:nvSpPr>
        <dsp:cNvPr id="0" name=""/>
        <dsp:cNvSpPr/>
      </dsp:nvSpPr>
      <dsp:spPr>
        <a:xfrm>
          <a:off x="5998" y="931322"/>
          <a:ext cx="4090748" cy="7916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Leistungen</a:t>
          </a:r>
          <a:endParaRPr lang="en-US" sz="2400" kern="1200" dirty="0"/>
        </a:p>
      </dsp:txBody>
      <dsp:txXfrm>
        <a:off x="5998" y="931322"/>
        <a:ext cx="4090748" cy="791678"/>
      </dsp:txXfrm>
    </dsp:sp>
    <dsp:sp modelId="{06D30E2B-4586-44D4-9A39-535A79543718}">
      <dsp:nvSpPr>
        <dsp:cNvPr id="0" name=""/>
        <dsp:cNvSpPr/>
      </dsp:nvSpPr>
      <dsp:spPr>
        <a:xfrm>
          <a:off x="4096747" y="931322"/>
          <a:ext cx="4090748" cy="7916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Sozial- und Selbstkompetenz</a:t>
          </a:r>
          <a:endParaRPr lang="en-US" sz="2400" kern="1200" dirty="0"/>
        </a:p>
      </dsp:txBody>
      <dsp:txXfrm>
        <a:off x="4096747" y="931322"/>
        <a:ext cx="4090748" cy="791678"/>
      </dsp:txXfrm>
    </dsp:sp>
    <dsp:sp modelId="{C612899D-8048-4D83-A258-4C3755F5A969}">
      <dsp:nvSpPr>
        <dsp:cNvPr id="0" name=""/>
        <dsp:cNvSpPr/>
      </dsp:nvSpPr>
      <dsp:spPr>
        <a:xfrm>
          <a:off x="8187495" y="931322"/>
          <a:ext cx="4090748" cy="79167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Entwicklungsprognose</a:t>
          </a:r>
          <a:endParaRPr lang="en-US" sz="2400" kern="1200" dirty="0"/>
        </a:p>
      </dsp:txBody>
      <dsp:txXfrm>
        <a:off x="8187495" y="931322"/>
        <a:ext cx="4090748" cy="791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DBE4-4BB4-4B4D-A976-D4F23D095138}">
      <dsp:nvSpPr>
        <dsp:cNvPr id="0" name=""/>
        <dsp:cNvSpPr/>
      </dsp:nvSpPr>
      <dsp:spPr>
        <a:xfrm rot="10800000">
          <a:off x="2068077" y="415"/>
          <a:ext cx="7245421" cy="9724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0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400" kern="1200" dirty="0"/>
            <a:t>www.schulen-aargau.ch</a:t>
          </a:r>
        </a:p>
      </dsp:txBody>
      <dsp:txXfrm rot="10800000">
        <a:off x="2311180" y="415"/>
        <a:ext cx="7002318" cy="972413"/>
      </dsp:txXfrm>
    </dsp:sp>
    <dsp:sp modelId="{9E1048DB-9ED9-4B81-BFF2-03BE1DC8A1A5}">
      <dsp:nvSpPr>
        <dsp:cNvPr id="0" name=""/>
        <dsp:cNvSpPr/>
      </dsp:nvSpPr>
      <dsp:spPr>
        <a:xfrm>
          <a:off x="1581871" y="415"/>
          <a:ext cx="972413" cy="97241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7C551-0CFE-4018-8485-DE50E57CC2F1}">
      <dsp:nvSpPr>
        <dsp:cNvPr id="0" name=""/>
        <dsp:cNvSpPr/>
      </dsp:nvSpPr>
      <dsp:spPr>
        <a:xfrm rot="10800000">
          <a:off x="2068077" y="1215931"/>
          <a:ext cx="7245421" cy="972413"/>
        </a:xfrm>
        <a:prstGeom prst="homePlate">
          <a:avLst/>
        </a:prstGeom>
        <a:solidFill>
          <a:srgbClr val="A5B22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0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400" kern="1200" dirty="0"/>
            <a:t>www.primarschule-berikon.ch</a:t>
          </a:r>
        </a:p>
      </dsp:txBody>
      <dsp:txXfrm rot="10800000">
        <a:off x="2311180" y="1215931"/>
        <a:ext cx="7002318" cy="972413"/>
      </dsp:txXfrm>
    </dsp:sp>
    <dsp:sp modelId="{1780EF51-8F14-45B9-A3B4-A4DB90426561}">
      <dsp:nvSpPr>
        <dsp:cNvPr id="0" name=""/>
        <dsp:cNvSpPr/>
      </dsp:nvSpPr>
      <dsp:spPr>
        <a:xfrm>
          <a:off x="1581871" y="1215931"/>
          <a:ext cx="972413" cy="9724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E5008-F5F2-42F2-A6CC-2E3360303FD4}">
      <dsp:nvSpPr>
        <dsp:cNvPr id="0" name=""/>
        <dsp:cNvSpPr/>
      </dsp:nvSpPr>
      <dsp:spPr>
        <a:xfrm rot="10800000">
          <a:off x="2068077" y="2431448"/>
          <a:ext cx="7245421" cy="97241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0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400" kern="1200" dirty="0"/>
            <a:t>www.kreisschule.ch</a:t>
          </a:r>
        </a:p>
      </dsp:txBody>
      <dsp:txXfrm rot="10800000">
        <a:off x="2311180" y="2431448"/>
        <a:ext cx="7002318" cy="972413"/>
      </dsp:txXfrm>
    </dsp:sp>
    <dsp:sp modelId="{44846736-0BCC-4CBE-B575-0355951637EE}">
      <dsp:nvSpPr>
        <dsp:cNvPr id="0" name=""/>
        <dsp:cNvSpPr/>
      </dsp:nvSpPr>
      <dsp:spPr>
        <a:xfrm>
          <a:off x="1581871" y="2431448"/>
          <a:ext cx="972413" cy="97241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AF85C-911A-4C70-95D8-DDB30FCDF769}">
      <dsp:nvSpPr>
        <dsp:cNvPr id="0" name=""/>
        <dsp:cNvSpPr/>
      </dsp:nvSpPr>
      <dsp:spPr>
        <a:xfrm>
          <a:off x="0" y="13288"/>
          <a:ext cx="10895369" cy="1074060"/>
        </a:xfrm>
        <a:prstGeom prst="roundRect">
          <a:avLst/>
        </a:prstGeom>
        <a:solidFill>
          <a:srgbClr val="33929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Ein Beratungsangebot für Schülerinnen und Schüler, Eltern, Erziehungsberechtigte und Lehrpersonen.</a:t>
          </a:r>
          <a:endParaRPr lang="en-US" sz="2700" kern="1200" dirty="0"/>
        </a:p>
      </dsp:txBody>
      <dsp:txXfrm>
        <a:off x="52431" y="65719"/>
        <a:ext cx="10790507" cy="969198"/>
      </dsp:txXfrm>
    </dsp:sp>
    <dsp:sp modelId="{CA36BF4F-71C3-4C5F-91AD-DD8A0CF40ADB}">
      <dsp:nvSpPr>
        <dsp:cNvPr id="0" name=""/>
        <dsp:cNvSpPr/>
      </dsp:nvSpPr>
      <dsp:spPr>
        <a:xfrm>
          <a:off x="0" y="1165108"/>
          <a:ext cx="10895369" cy="1074060"/>
        </a:xfrm>
        <a:prstGeom prst="roundRect">
          <a:avLst/>
        </a:prstGeom>
        <a:solidFill>
          <a:srgbClr val="33929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Eine Anlaufstelle für Hilfestellungen bei familiären Themen und Erziehungsfragen.</a:t>
          </a:r>
          <a:endParaRPr lang="en-US" sz="2700" kern="1200" dirty="0"/>
        </a:p>
      </dsp:txBody>
      <dsp:txXfrm>
        <a:off x="52431" y="1217539"/>
        <a:ext cx="10790507" cy="969198"/>
      </dsp:txXfrm>
    </dsp:sp>
    <dsp:sp modelId="{07148285-6F55-48CD-9F66-CE79E2036DF7}">
      <dsp:nvSpPr>
        <dsp:cNvPr id="0" name=""/>
        <dsp:cNvSpPr/>
      </dsp:nvSpPr>
      <dsp:spPr>
        <a:xfrm>
          <a:off x="0" y="2316928"/>
          <a:ext cx="10895369" cy="1074060"/>
        </a:xfrm>
        <a:prstGeom prst="roundRect">
          <a:avLst/>
        </a:prstGeom>
        <a:solidFill>
          <a:srgbClr val="33929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Eine Informationsstelle für Adressen von Fachstellen, Kursen und Freizeitangeboten.</a:t>
          </a:r>
          <a:endParaRPr lang="en-US" sz="2700" kern="1200" dirty="0"/>
        </a:p>
      </dsp:txBody>
      <dsp:txXfrm>
        <a:off x="52431" y="2369359"/>
        <a:ext cx="10790507" cy="969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2B0A0-2B72-41B5-A494-5222E215BAA7}">
      <dsp:nvSpPr>
        <dsp:cNvPr id="0" name=""/>
        <dsp:cNvSpPr/>
      </dsp:nvSpPr>
      <dsp:spPr>
        <a:xfrm>
          <a:off x="444411" y="0"/>
          <a:ext cx="6055316" cy="605531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7CD8B-9AD3-4B64-AC87-EBD508773BD4}">
      <dsp:nvSpPr>
        <dsp:cNvPr id="0" name=""/>
        <dsp:cNvSpPr/>
      </dsp:nvSpPr>
      <dsp:spPr>
        <a:xfrm>
          <a:off x="1019666" y="575255"/>
          <a:ext cx="2361573" cy="23615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Sie arbeitet unabhängig, neutral, vertraulich und niederschwellig</a:t>
          </a:r>
          <a:endParaRPr lang="en-US" sz="2000" kern="1200" dirty="0"/>
        </a:p>
      </dsp:txBody>
      <dsp:txXfrm>
        <a:off x="1134948" y="690537"/>
        <a:ext cx="2131009" cy="2131009"/>
      </dsp:txXfrm>
    </dsp:sp>
    <dsp:sp modelId="{AC0C7CC0-C71F-465B-A931-11B059D1FEDC}">
      <dsp:nvSpPr>
        <dsp:cNvPr id="0" name=""/>
        <dsp:cNvSpPr/>
      </dsp:nvSpPr>
      <dsp:spPr>
        <a:xfrm>
          <a:off x="3562899" y="575255"/>
          <a:ext cx="2361573" cy="23615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Sie unterstützt Schülerinnen und Schüler bei der Bewältigung des Schulalltages</a:t>
          </a:r>
          <a:endParaRPr lang="en-US" sz="2000" kern="1200" dirty="0"/>
        </a:p>
      </dsp:txBody>
      <dsp:txXfrm>
        <a:off x="3678181" y="690537"/>
        <a:ext cx="2131009" cy="2131009"/>
      </dsp:txXfrm>
    </dsp:sp>
    <dsp:sp modelId="{00EEC820-BCA9-44EB-A608-D2BBA570C783}">
      <dsp:nvSpPr>
        <dsp:cNvPr id="0" name=""/>
        <dsp:cNvSpPr/>
      </dsp:nvSpPr>
      <dsp:spPr>
        <a:xfrm>
          <a:off x="1019666" y="3118487"/>
          <a:ext cx="2361573" cy="23615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Sie unterstützt die Schule bei der Prävention und Früherkennung</a:t>
          </a:r>
          <a:endParaRPr lang="en-US" sz="2000" kern="1200" dirty="0"/>
        </a:p>
      </dsp:txBody>
      <dsp:txXfrm>
        <a:off x="1134948" y="3233769"/>
        <a:ext cx="2131009" cy="2131009"/>
      </dsp:txXfrm>
    </dsp:sp>
    <dsp:sp modelId="{46530129-FD50-4FF2-8F56-6E36A6367408}">
      <dsp:nvSpPr>
        <dsp:cNvPr id="0" name=""/>
        <dsp:cNvSpPr/>
      </dsp:nvSpPr>
      <dsp:spPr>
        <a:xfrm>
          <a:off x="3562899" y="3118487"/>
          <a:ext cx="2361573" cy="23615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Sie führt </a:t>
          </a:r>
          <a:r>
            <a:rPr lang="de-CH" sz="2000" kern="1200" dirty="0">
              <a:latin typeface="Century Gothic" panose="020B0502020202020204"/>
            </a:rPr>
            <a:t>Präventions-projekte</a:t>
          </a:r>
          <a:r>
            <a:rPr lang="de-CH" sz="2000" kern="1200" dirty="0"/>
            <a:t> in den Klassen durch</a:t>
          </a:r>
          <a:endParaRPr lang="en-US" sz="2000" kern="1200" dirty="0"/>
        </a:p>
      </dsp:txBody>
      <dsp:txXfrm>
        <a:off x="3678181" y="3233769"/>
        <a:ext cx="2131009" cy="2131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597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453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5939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081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626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825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9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5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6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774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4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9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2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21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arstellung, Zeichnung enthält.&#10;&#10;Automatisch generierte Beschreibung">
            <a:extLst>
              <a:ext uri="{FF2B5EF4-FFF2-40B4-BE49-F238E27FC236}">
                <a16:creationId xmlns:a16="http://schemas.microsoft.com/office/drawing/2014/main" id="{18217CB8-9E54-DF95-DE17-DCA17DCC8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-1" b="7982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D17388-5ACA-F8DE-0BC2-0C27600F1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de-CH" sz="4800" b="1" dirty="0">
                <a:solidFill>
                  <a:srgbClr val="EBEBEB"/>
                </a:solidFill>
              </a:rPr>
              <a:t>Elternabend der 6. Klassen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2F0DBD-6A88-982B-B2A9-92F7BA59C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Autofit/>
          </a:bodyPr>
          <a:lstStyle/>
          <a:p>
            <a:r>
              <a:rPr lang="de-CH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16524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3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EB1942-42C0-C193-C463-13DE36DE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Mathematik</a:t>
            </a:r>
            <a:endParaRPr lang="en-US" b="0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F0541-7A1C-1019-EA66-98F852035259}"/>
              </a:ext>
            </a:extLst>
          </p:cNvPr>
          <p:cNvSpPr txBox="1">
            <a:spLocks/>
          </p:cNvSpPr>
          <p:nvPr/>
        </p:nvSpPr>
        <p:spPr bwMode="auto">
          <a:xfrm>
            <a:off x="5204109" y="1645920"/>
            <a:ext cx="6611373" cy="4450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CH" altLang="de-DE" sz="3600" b="1" kern="0" dirty="0">
                <a:cs typeface="Arial" panose="020B0604020202020204" pitchFamily="34" charset="0"/>
              </a:rPr>
              <a:t>Form und Raum (Geometrie)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de-CH" altLang="de-DE" sz="2600" kern="0" dirty="0">
                <a:cs typeface="Arial" panose="020B0604020202020204" pitchFamily="34" charset="0"/>
              </a:rPr>
              <a:t>Flächen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CH" altLang="de-DE" sz="2600" kern="0" dirty="0">
                <a:cs typeface="Arial" panose="020B0604020202020204" pitchFamily="34" charset="0"/>
              </a:rPr>
              <a:t>Volumen (Rauminhalte)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CH" altLang="de-DE" sz="2600" kern="0" dirty="0">
                <a:cs typeface="Arial" panose="020B0604020202020204" pitchFamily="34" charset="0"/>
              </a:rPr>
              <a:t>Winkelarten - Winkelmessung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CH" altLang="de-DE" sz="2600" kern="0" dirty="0">
                <a:cs typeface="Arial" panose="020B0604020202020204" pitchFamily="34" charset="0"/>
              </a:rPr>
              <a:t>Quaderansichten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CH" altLang="de-DE" sz="2600" kern="0" dirty="0">
                <a:cs typeface="Arial" panose="020B0604020202020204" pitchFamily="34" charset="0"/>
              </a:rPr>
              <a:t>Würfelnetze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CH" altLang="de-DE" sz="2600" kern="0" dirty="0">
                <a:cs typeface="Arial" panose="020B0604020202020204" pitchFamily="34" charset="0"/>
              </a:rPr>
              <a:t>Kreismuster - Kreisornamente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de-CH" altLang="de-DE" sz="2800" kern="0" dirty="0">
              <a:cs typeface="Arial" panose="020B0604020202020204" pitchFamily="34" charset="0"/>
            </a:endParaRPr>
          </a:p>
        </p:txBody>
      </p:sp>
      <p:pic>
        <p:nvPicPr>
          <p:cNvPr id="4" name="Picture 2" descr="Home | Primarschule Berikon">
            <a:extLst>
              <a:ext uri="{FF2B5EF4-FFF2-40B4-BE49-F238E27FC236}">
                <a16:creationId xmlns:a16="http://schemas.microsoft.com/office/drawing/2014/main" id="{14DA53B7-7064-2E93-D107-7D15844D7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8" y="5746111"/>
            <a:ext cx="1828800" cy="80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314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500F0C-FBBE-2776-6B1E-147CDD9A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400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Deutsch</a:t>
            </a:r>
          </a:p>
        </p:txBody>
      </p:sp>
      <p:sp>
        <p:nvSpPr>
          <p:cNvPr id="76" name="Inhaltsplatzhalter 2">
            <a:extLst>
              <a:ext uri="{FF2B5EF4-FFF2-40B4-BE49-F238E27FC236}">
                <a16:creationId xmlns:a16="http://schemas.microsoft.com/office/drawing/2014/main" id="{032673D4-50D4-CB56-AD60-75A22E6E1449}"/>
              </a:ext>
            </a:extLst>
          </p:cNvPr>
          <p:cNvSpPr txBox="1">
            <a:spLocks/>
          </p:cNvSpPr>
          <p:nvPr/>
        </p:nvSpPr>
        <p:spPr bwMode="auto">
          <a:xfrm>
            <a:off x="5343856" y="1054792"/>
            <a:ext cx="6503797" cy="5355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endParaRPr lang="en-US" sz="4500" dirty="0"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6500" dirty="0" err="1">
                <a:ea typeface="+mj-ea"/>
                <a:cs typeface="+mj-cs"/>
              </a:rPr>
              <a:t>Lesen</a:t>
            </a:r>
            <a:endParaRPr lang="en-US" sz="6500" dirty="0"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4500" dirty="0" err="1">
                <a:ea typeface="+mj-ea"/>
                <a:cs typeface="+mj-cs"/>
              </a:rPr>
              <a:t>Textverständnis</a:t>
            </a:r>
            <a:endParaRPr lang="en-US" sz="4500" dirty="0"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4500" dirty="0" err="1">
                <a:ea typeface="+mj-ea"/>
                <a:cs typeface="+mj-cs"/>
              </a:rPr>
              <a:t>Geläufigkeit</a:t>
            </a:r>
            <a:r>
              <a:rPr lang="en-US" sz="4500" dirty="0">
                <a:ea typeface="+mj-ea"/>
                <a:cs typeface="+mj-cs"/>
              </a:rPr>
              <a:t>, </a:t>
            </a:r>
            <a:r>
              <a:rPr lang="en-US" sz="4500" dirty="0" err="1">
                <a:ea typeface="+mj-ea"/>
                <a:cs typeface="+mj-cs"/>
              </a:rPr>
              <a:t>Vorlesen</a:t>
            </a:r>
            <a:endParaRPr lang="en-US" sz="4500" dirty="0"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6500" dirty="0" err="1">
                <a:ea typeface="+mj-ea"/>
                <a:cs typeface="+mj-cs"/>
              </a:rPr>
              <a:t>Hören</a:t>
            </a:r>
            <a:r>
              <a:rPr lang="en-US" sz="6500" dirty="0">
                <a:ea typeface="+mj-ea"/>
                <a:cs typeface="+mj-cs"/>
              </a:rPr>
              <a:t> und </a:t>
            </a:r>
            <a:r>
              <a:rPr lang="en-US" sz="6500" dirty="0" err="1">
                <a:ea typeface="+mj-ea"/>
                <a:cs typeface="+mj-cs"/>
              </a:rPr>
              <a:t>Sprechen</a:t>
            </a:r>
            <a:endParaRPr lang="en-US" sz="6500" dirty="0"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6500" dirty="0">
                <a:ea typeface="+mj-ea"/>
                <a:cs typeface="+mj-cs"/>
              </a:rPr>
              <a:t>Texte </a:t>
            </a:r>
            <a:r>
              <a:rPr lang="en-US" sz="6500" dirty="0" err="1">
                <a:ea typeface="+mj-ea"/>
                <a:cs typeface="+mj-cs"/>
              </a:rPr>
              <a:t>schreiben</a:t>
            </a:r>
            <a:endParaRPr lang="en-US" sz="6500" dirty="0"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6500" dirty="0" err="1">
                <a:ea typeface="+mj-ea"/>
                <a:cs typeface="+mj-cs"/>
              </a:rPr>
              <a:t>Sprachbetrachtung</a:t>
            </a:r>
            <a:r>
              <a:rPr lang="en-US" sz="6500" dirty="0">
                <a:ea typeface="+mj-ea"/>
                <a:cs typeface="+mj-cs"/>
              </a:rPr>
              <a:t>	</a:t>
            </a:r>
            <a:r>
              <a:rPr lang="en-US" sz="4500" dirty="0">
                <a:ea typeface="+mj-ea"/>
                <a:cs typeface="+mj-cs"/>
              </a:rPr>
              <a:t>	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4500" dirty="0" err="1">
                <a:ea typeface="+mj-ea"/>
                <a:cs typeface="+mj-cs"/>
              </a:rPr>
              <a:t>Wortarten</a:t>
            </a:r>
            <a:endParaRPr lang="en-US" sz="4500" dirty="0"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4500" dirty="0" err="1">
                <a:ea typeface="+mj-ea"/>
                <a:cs typeface="+mj-cs"/>
              </a:rPr>
              <a:t>Zeiten</a:t>
            </a:r>
            <a:endParaRPr lang="en-US" sz="4500" dirty="0"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4500" dirty="0">
                <a:ea typeface="+mj-ea"/>
                <a:cs typeface="+mj-cs"/>
              </a:rPr>
              <a:t>4 </a:t>
            </a:r>
            <a:r>
              <a:rPr lang="en-US" sz="4500" dirty="0" err="1">
                <a:ea typeface="+mj-ea"/>
                <a:cs typeface="+mj-cs"/>
              </a:rPr>
              <a:t>Fälle</a:t>
            </a:r>
            <a:endParaRPr lang="en-US" sz="4500" dirty="0"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4500">
                <a:ea typeface="+mj-ea"/>
                <a:cs typeface="+mj-cs"/>
              </a:rPr>
              <a:t>Zeichensetzung</a:t>
            </a:r>
            <a:endParaRPr lang="en-US" sz="4500" dirty="0"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6500" dirty="0" err="1">
                <a:ea typeface="+mj-ea"/>
                <a:cs typeface="+mj-cs"/>
              </a:rPr>
              <a:t>Rechtschreibung</a:t>
            </a:r>
            <a:endParaRPr lang="en-US" sz="6500" dirty="0">
              <a:ea typeface="+mj-ea"/>
              <a:cs typeface="+mj-cs"/>
            </a:endParaRPr>
          </a:p>
        </p:txBody>
      </p:sp>
      <p:pic>
        <p:nvPicPr>
          <p:cNvPr id="4" name="Picture 2" descr="Home | Primarschule Berikon">
            <a:extLst>
              <a:ext uri="{FF2B5EF4-FFF2-40B4-BE49-F238E27FC236}">
                <a16:creationId xmlns:a16="http://schemas.microsoft.com/office/drawing/2014/main" id="{A5FB7B2B-AE0B-99E7-6B85-32CB5DE8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853" y="5797925"/>
            <a:ext cx="1828800" cy="80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177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A5945A-CA05-D3D0-7E7C-7C3F7E74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Natur Mensch Gesellschaft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995744-A01C-413A-C606-7CB6C1BC31E3}"/>
              </a:ext>
            </a:extLst>
          </p:cNvPr>
          <p:cNvSpPr txBox="1">
            <a:spLocks/>
          </p:cNvSpPr>
          <p:nvPr/>
        </p:nvSpPr>
        <p:spPr bwMode="auto">
          <a:xfrm>
            <a:off x="5204109" y="1141407"/>
            <a:ext cx="6683091" cy="488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 </a:t>
            </a:r>
            <a:r>
              <a:rPr lang="en-US" sz="3600" dirty="0" err="1">
                <a:latin typeface="+mj-lt"/>
                <a:ea typeface="+mj-ea"/>
                <a:cs typeface="+mj-cs"/>
              </a:rPr>
              <a:t>Geografie</a:t>
            </a:r>
            <a:r>
              <a:rPr lang="en-US" sz="3600" dirty="0">
                <a:latin typeface="+mj-lt"/>
                <a:ea typeface="+mj-ea"/>
                <a:cs typeface="+mj-cs"/>
              </a:rPr>
              <a:t> der Schweiz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 </a:t>
            </a:r>
            <a:r>
              <a:rPr lang="en-US" sz="3600" dirty="0" err="1">
                <a:latin typeface="+mj-lt"/>
                <a:ea typeface="+mj-ea"/>
                <a:cs typeface="+mj-cs"/>
              </a:rPr>
              <a:t>Geschichte</a:t>
            </a:r>
            <a:r>
              <a:rPr lang="en-US" sz="3600" dirty="0">
                <a:latin typeface="+mj-lt"/>
                <a:ea typeface="+mj-ea"/>
                <a:cs typeface="+mj-cs"/>
              </a:rPr>
              <a:t> der Schweiz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 </a:t>
            </a:r>
            <a:r>
              <a:rPr lang="en-US" sz="3600" dirty="0" err="1">
                <a:latin typeface="+mj-lt"/>
                <a:ea typeface="+mj-ea"/>
                <a:cs typeface="+mj-cs"/>
              </a:rPr>
              <a:t>Energie</a:t>
            </a:r>
            <a:r>
              <a:rPr lang="en-US" sz="3600" dirty="0">
                <a:latin typeface="+mj-lt"/>
                <a:ea typeface="+mj-ea"/>
                <a:cs typeface="+mj-cs"/>
              </a:rPr>
              <a:t> 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 </a:t>
            </a:r>
            <a:r>
              <a:rPr lang="en-US" sz="3600" dirty="0" err="1">
                <a:latin typeface="+mj-lt"/>
                <a:ea typeface="+mj-ea"/>
                <a:cs typeface="+mj-cs"/>
              </a:rPr>
              <a:t>Entwicklung</a:t>
            </a:r>
            <a:endParaRPr lang="en-US" sz="3600" dirty="0">
              <a:latin typeface="+mj-lt"/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Körper</a:t>
            </a:r>
            <a:r>
              <a:rPr lang="en-US" sz="3600" dirty="0">
                <a:latin typeface="+mj-lt"/>
                <a:ea typeface="+mj-ea"/>
                <a:cs typeface="+mj-cs"/>
              </a:rPr>
              <a:t> und </a:t>
            </a:r>
            <a:r>
              <a:rPr lang="en-US" sz="3600" dirty="0" err="1">
                <a:latin typeface="+mj-lt"/>
                <a:ea typeface="+mj-ea"/>
                <a:cs typeface="+mj-cs"/>
              </a:rPr>
              <a:t>Identität</a:t>
            </a:r>
            <a:endParaRPr lang="en-US" sz="3600" dirty="0">
              <a:latin typeface="+mj-lt"/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Stoffe</a:t>
            </a:r>
            <a:r>
              <a:rPr lang="en-US" sz="3600" dirty="0">
                <a:latin typeface="+mj-lt"/>
                <a:ea typeface="+mj-ea"/>
                <a:cs typeface="+mj-cs"/>
              </a:rPr>
              <a:t> – </a:t>
            </a:r>
            <a:r>
              <a:rPr lang="en-US" sz="3600" dirty="0" err="1">
                <a:latin typeface="+mj-lt"/>
                <a:ea typeface="+mj-ea"/>
                <a:cs typeface="+mj-cs"/>
              </a:rPr>
              <a:t>süsse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Chemie</a:t>
            </a:r>
            <a:endParaRPr lang="en-US" sz="3600" dirty="0">
              <a:latin typeface="+mj-lt"/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Individuelle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Themen</a:t>
            </a:r>
            <a:endParaRPr lang="en-US" sz="3600" dirty="0">
              <a:latin typeface="+mj-lt"/>
              <a:ea typeface="+mj-ea"/>
              <a:cs typeface="+mj-cs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endParaRPr lang="en-US" sz="3600" dirty="0">
              <a:latin typeface="+mj-lt"/>
              <a:ea typeface="+mj-ea"/>
              <a:cs typeface="+mj-cs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endParaRPr lang="en-US" sz="3600" dirty="0"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 			</a:t>
            </a:r>
          </a:p>
        </p:txBody>
      </p:sp>
      <p:pic>
        <p:nvPicPr>
          <p:cNvPr id="4" name="Picture 2" descr="Home | Primarschule Berikon">
            <a:extLst>
              <a:ext uri="{FF2B5EF4-FFF2-40B4-BE49-F238E27FC236}">
                <a16:creationId xmlns:a16="http://schemas.microsoft.com/office/drawing/2014/main" id="{D0E0F738-E30C-7F26-156A-4C5A4BDA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8" y="5746111"/>
            <a:ext cx="1828800" cy="80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382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3D056-64DA-812C-9ECF-6F8CB9A543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064" b="19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D061E7-8518-71AF-4494-9BCDE3DA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Dresscode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3" name="Picture 2" descr="Home | Primarschule Berikon">
            <a:extLst>
              <a:ext uri="{FF2B5EF4-FFF2-40B4-BE49-F238E27FC236}">
                <a16:creationId xmlns:a16="http://schemas.microsoft.com/office/drawing/2014/main" id="{1F8AAECA-8FA4-406F-8A56-890FA979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10" y="3040"/>
            <a:ext cx="1065581" cy="466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9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3D056-64DA-812C-9ECF-6F8CB9A543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064" b="19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3" name="Picture 2" descr="Home | Primarschule Berikon">
            <a:extLst>
              <a:ext uri="{FF2B5EF4-FFF2-40B4-BE49-F238E27FC236}">
                <a16:creationId xmlns:a16="http://schemas.microsoft.com/office/drawing/2014/main" id="{1F8AAECA-8FA4-406F-8A56-890FA979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10" y="3040"/>
            <a:ext cx="1065581" cy="466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Entwurf, Zeichnung, Skelett, Lineart enthält.">
            <a:extLst>
              <a:ext uri="{FF2B5EF4-FFF2-40B4-BE49-F238E27FC236}">
                <a16:creationId xmlns:a16="http://schemas.microsoft.com/office/drawing/2014/main" id="{BE292174-7739-BB9C-322E-AA7ED187523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90" t="6819" r="6281" b="12389"/>
          <a:stretch/>
        </p:blipFill>
        <p:spPr>
          <a:xfrm>
            <a:off x="208187" y="184725"/>
            <a:ext cx="10045377" cy="64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6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3D056-64DA-812C-9ECF-6F8CB9A543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064" b="19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D061E7-8518-71AF-4494-9BCDE3DA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/>
              <a:t>Schulsozialarbeit</a:t>
            </a:r>
            <a:r>
              <a:rPr lang="en-US" sz="7200" dirty="0"/>
              <a:t> (SSA)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3" name="Picture 2" descr="Home | Primarschule Berikon">
            <a:extLst>
              <a:ext uri="{FF2B5EF4-FFF2-40B4-BE49-F238E27FC236}">
                <a16:creationId xmlns:a16="http://schemas.microsoft.com/office/drawing/2014/main" id="{54DBE8A1-92DC-F838-4798-79F18E54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10" y="3040"/>
            <a:ext cx="1065581" cy="466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1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7676F4-484E-AD35-95FF-6C3F5495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788464" cy="10166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Was </a:t>
            </a:r>
            <a:r>
              <a:rPr lang="en-US" dirty="0" err="1">
                <a:solidFill>
                  <a:srgbClr val="EBEBEB"/>
                </a:solidFill>
              </a:rPr>
              <a:t>ist</a:t>
            </a:r>
            <a:r>
              <a:rPr lang="en-US" dirty="0">
                <a:solidFill>
                  <a:srgbClr val="EBEBEB"/>
                </a:solidFill>
              </a:rPr>
              <a:t> die </a:t>
            </a:r>
            <a:r>
              <a:rPr lang="en-US" dirty="0" err="1">
                <a:solidFill>
                  <a:srgbClr val="EBEBEB"/>
                </a:solidFill>
              </a:rPr>
              <a:t>Schulsozialarbeit</a:t>
            </a:r>
            <a:r>
              <a:rPr lang="en-US" dirty="0">
                <a:solidFill>
                  <a:srgbClr val="EBEBEB"/>
                </a:solidFill>
              </a:rPr>
              <a:t>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de-CH"/>
          </a:p>
        </p:txBody>
      </p:sp>
      <p:graphicFrame>
        <p:nvGraphicFramePr>
          <p:cNvPr id="6" name="Textfeld 3">
            <a:extLst>
              <a:ext uri="{FF2B5EF4-FFF2-40B4-BE49-F238E27FC236}">
                <a16:creationId xmlns:a16="http://schemas.microsoft.com/office/drawing/2014/main" id="{8CC3BC6A-98FD-2FE4-E152-27DA4186D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84501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2" descr="Home | Primarschule Berikon">
            <a:extLst>
              <a:ext uri="{FF2B5EF4-FFF2-40B4-BE49-F238E27FC236}">
                <a16:creationId xmlns:a16="http://schemas.microsoft.com/office/drawing/2014/main" id="{FBFD9B3F-5712-94DB-47DF-DFF64F56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10" y="3040"/>
            <a:ext cx="1065581" cy="466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2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F72341-EFED-3A1D-5F07-C296BD5D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dirty="0">
                <a:solidFill>
                  <a:srgbClr val="F2F2F2"/>
                </a:solidFill>
              </a:rPr>
              <a:t>Wie </a:t>
            </a:r>
            <a:r>
              <a:rPr lang="en-US" sz="2900" dirty="0" err="1">
                <a:solidFill>
                  <a:srgbClr val="F2F2F2"/>
                </a:solidFill>
              </a:rPr>
              <a:t>arbeitet</a:t>
            </a:r>
            <a:r>
              <a:rPr lang="en-US" sz="2900" dirty="0">
                <a:solidFill>
                  <a:srgbClr val="F2F2F2"/>
                </a:solidFill>
              </a:rPr>
              <a:t> die </a:t>
            </a:r>
            <a:r>
              <a:rPr lang="en-US" sz="2900" dirty="0" err="1">
                <a:solidFill>
                  <a:srgbClr val="F2F2F2"/>
                </a:solidFill>
              </a:rPr>
              <a:t>Schulsozialarbeit</a:t>
            </a:r>
            <a:r>
              <a:rPr lang="en-US" sz="2900" dirty="0">
                <a:solidFill>
                  <a:srgbClr val="F2F2F2"/>
                </a:solidFill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C510A416-42AE-A8D6-E1E9-5C77D378C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025681"/>
              </p:ext>
            </p:extLst>
          </p:nvPr>
        </p:nvGraphicFramePr>
        <p:xfrm>
          <a:off x="4956313" y="318052"/>
          <a:ext cx="6944139" cy="6055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8571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53314-D9FB-CE29-C8BA-A2E34A9C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9978"/>
          </a:xfrm>
        </p:spPr>
        <p:txBody>
          <a:bodyPr/>
          <a:lstStyle/>
          <a:p>
            <a:r>
              <a:rPr lang="de-CH" dirty="0"/>
              <a:t>Wichtig!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BAFDC05-3A71-B7BA-8166-0829798D3F37}"/>
              </a:ext>
            </a:extLst>
          </p:cNvPr>
          <p:cNvSpPr txBox="1">
            <a:spLocks/>
          </p:cNvSpPr>
          <p:nvPr/>
        </p:nvSpPr>
        <p:spPr>
          <a:xfrm>
            <a:off x="646111" y="360422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dirty="0"/>
              <a:t>Wie ist die Schulsozialarbeit erreichbar?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578F914-C747-5860-A569-6AD8E3D88132}"/>
              </a:ext>
            </a:extLst>
          </p:cNvPr>
          <p:cNvSpPr txBox="1">
            <a:spLocks/>
          </p:cNvSpPr>
          <p:nvPr/>
        </p:nvSpPr>
        <p:spPr>
          <a:xfrm>
            <a:off x="646111" y="1192696"/>
            <a:ext cx="9366622" cy="17260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CH" sz="2600" dirty="0"/>
              <a:t>Die Schulsozialarbeit unterliegt der Schweigepflicht.</a:t>
            </a:r>
          </a:p>
          <a:p>
            <a:r>
              <a:rPr lang="de-CH" sz="2600" dirty="0"/>
              <a:t>Der Kontakt ist freiwillig und mit keinen Kosten verbunden.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C4C265F-E993-8EEE-A72C-939B4B48CD85}"/>
              </a:ext>
            </a:extLst>
          </p:cNvPr>
          <p:cNvSpPr txBox="1">
            <a:spLocks/>
          </p:cNvSpPr>
          <p:nvPr/>
        </p:nvSpPr>
        <p:spPr>
          <a:xfrm>
            <a:off x="646111" y="5004753"/>
            <a:ext cx="8534400" cy="10502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CH" sz="2600" dirty="0"/>
              <a:t>Erreichbarkeit telefonisch 078 225 38 76 Montag/Dienstag/Mittwoch/Donnerstag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2543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5126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29" name="Picture 5128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31" name="Oval 5130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5133" name="Picture 5132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35" name="Picture 5134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37" name="Rectangle 5136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B5541CD5-D7AC-4686-8783-CF5D1D4F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"/>
            <a:ext cx="12191695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Freeform 16">
            <a:extLst>
              <a:ext uri="{FF2B5EF4-FFF2-40B4-BE49-F238E27FC236}">
                <a16:creationId xmlns:a16="http://schemas.microsoft.com/office/drawing/2014/main" id="{0420923D-0C6E-4656-9A01-EE9FB634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87058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43" name="Freeform 5">
            <a:extLst>
              <a:ext uri="{FF2B5EF4-FFF2-40B4-BE49-F238E27FC236}">
                <a16:creationId xmlns:a16="http://schemas.microsoft.com/office/drawing/2014/main" id="{904D0A95-DEAA-4B8D-A340-BEC3A5DB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05" y="4065581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DCBB73-84AD-C484-8E34-7467C886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53" y="4885339"/>
            <a:ext cx="10968294" cy="1237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Danke für </a:t>
            </a:r>
            <a:r>
              <a:rPr lang="en-US" dirty="0" err="1">
                <a:solidFill>
                  <a:srgbClr val="EBEBEB"/>
                </a:solidFill>
              </a:rPr>
              <a:t>Ihre</a:t>
            </a:r>
            <a:r>
              <a:rPr lang="en-US" dirty="0">
                <a:solidFill>
                  <a:srgbClr val="EBEBEB"/>
                </a:solidFill>
              </a:rPr>
              <a:t> </a:t>
            </a:r>
            <a:r>
              <a:rPr lang="en-US" dirty="0" err="1">
                <a:solidFill>
                  <a:srgbClr val="EBEBEB"/>
                </a:solidFill>
              </a:rPr>
              <a:t>Aufmerksamkeit</a:t>
            </a:r>
            <a:endParaRPr lang="en-US" dirty="0">
              <a:solidFill>
                <a:srgbClr val="EBEBEB"/>
              </a:solidFill>
            </a:endParaRPr>
          </a:p>
        </p:txBody>
      </p:sp>
      <p:pic>
        <p:nvPicPr>
          <p:cNvPr id="11" name="Grafik 10" descr="Ein Bild, das draußen, Himmel, Gebäude, Baum enthält.&#10;&#10;Automatisch generierte Beschreibung">
            <a:extLst>
              <a:ext uri="{FF2B5EF4-FFF2-40B4-BE49-F238E27FC236}">
                <a16:creationId xmlns:a16="http://schemas.microsoft.com/office/drawing/2014/main" id="{C526F477-4782-165A-F946-2417D265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4059" r="22115" b="15864"/>
          <a:stretch>
            <a:fillRect/>
          </a:stretch>
        </p:blipFill>
        <p:spPr bwMode="auto">
          <a:xfrm>
            <a:off x="1367862" y="756612"/>
            <a:ext cx="9362033" cy="2919115"/>
          </a:xfrm>
          <a:custGeom>
            <a:avLst/>
            <a:gdLst/>
            <a:ahLst/>
            <a:cxnLst/>
            <a:rect l="l" t="t" r="r" b="b"/>
            <a:pathLst>
              <a:path w="9362033" h="2919115">
                <a:moveTo>
                  <a:pt x="9291935" y="2775347"/>
                </a:moveTo>
                <a:cubicBezTo>
                  <a:pt x="9311282" y="2775347"/>
                  <a:pt x="9327802" y="2782119"/>
                  <a:pt x="9341495" y="2795662"/>
                </a:cubicBezTo>
                <a:cubicBezTo>
                  <a:pt x="9355187" y="2809205"/>
                  <a:pt x="9362033" y="2825651"/>
                  <a:pt x="9362033" y="2844999"/>
                </a:cubicBezTo>
                <a:cubicBezTo>
                  <a:pt x="9362033" y="2864346"/>
                  <a:pt x="9355187" y="2880866"/>
                  <a:pt x="9341495" y="2894558"/>
                </a:cubicBezTo>
                <a:cubicBezTo>
                  <a:pt x="9327802" y="2908250"/>
                  <a:pt x="9311282" y="2915097"/>
                  <a:pt x="9291935" y="2915097"/>
                </a:cubicBezTo>
                <a:cubicBezTo>
                  <a:pt x="9272587" y="2915097"/>
                  <a:pt x="9256067" y="2908250"/>
                  <a:pt x="9242375" y="2894558"/>
                </a:cubicBezTo>
                <a:cubicBezTo>
                  <a:pt x="9228683" y="2880866"/>
                  <a:pt x="9221837" y="2864346"/>
                  <a:pt x="9221837" y="2844999"/>
                </a:cubicBezTo>
                <a:cubicBezTo>
                  <a:pt x="9221837" y="2825651"/>
                  <a:pt x="9228683" y="2809205"/>
                  <a:pt x="9242375" y="2795662"/>
                </a:cubicBezTo>
                <a:cubicBezTo>
                  <a:pt x="9256067" y="2782119"/>
                  <a:pt x="9272587" y="2775347"/>
                  <a:pt x="9291935" y="2775347"/>
                </a:cubicBezTo>
                <a:close/>
                <a:moveTo>
                  <a:pt x="5931247" y="2516833"/>
                </a:moveTo>
                <a:cubicBezTo>
                  <a:pt x="5892849" y="2516833"/>
                  <a:pt x="5861000" y="2529929"/>
                  <a:pt x="5835699" y="2556123"/>
                </a:cubicBezTo>
                <a:cubicBezTo>
                  <a:pt x="5810399" y="2582317"/>
                  <a:pt x="5797748" y="2616547"/>
                  <a:pt x="5797748" y="2658815"/>
                </a:cubicBezTo>
                <a:cubicBezTo>
                  <a:pt x="5797748" y="2701975"/>
                  <a:pt x="5810399" y="2736875"/>
                  <a:pt x="5835699" y="2763515"/>
                </a:cubicBezTo>
                <a:cubicBezTo>
                  <a:pt x="5861000" y="2790155"/>
                  <a:pt x="5892849" y="2803475"/>
                  <a:pt x="5931247" y="2803475"/>
                </a:cubicBezTo>
                <a:cubicBezTo>
                  <a:pt x="5968454" y="2803475"/>
                  <a:pt x="5999782" y="2789932"/>
                  <a:pt x="6025232" y="2762845"/>
                </a:cubicBezTo>
                <a:cubicBezTo>
                  <a:pt x="6050682" y="2735759"/>
                  <a:pt x="6063407" y="2701231"/>
                  <a:pt x="6063407" y="2659261"/>
                </a:cubicBezTo>
                <a:cubicBezTo>
                  <a:pt x="6063407" y="2617589"/>
                  <a:pt x="6050905" y="2583433"/>
                  <a:pt x="6025902" y="2556793"/>
                </a:cubicBezTo>
                <a:cubicBezTo>
                  <a:pt x="6000899" y="2530153"/>
                  <a:pt x="5969347" y="2516833"/>
                  <a:pt x="5931247" y="2516833"/>
                </a:cubicBezTo>
                <a:close/>
                <a:moveTo>
                  <a:pt x="3474102" y="2516833"/>
                </a:moveTo>
                <a:cubicBezTo>
                  <a:pt x="3436425" y="2516833"/>
                  <a:pt x="3405127" y="2530153"/>
                  <a:pt x="3380208" y="2556793"/>
                </a:cubicBezTo>
                <a:cubicBezTo>
                  <a:pt x="3355289" y="2583433"/>
                  <a:pt x="3342829" y="2617589"/>
                  <a:pt x="3342829" y="2659261"/>
                </a:cubicBezTo>
                <a:cubicBezTo>
                  <a:pt x="3342829" y="2701231"/>
                  <a:pt x="3355511" y="2735759"/>
                  <a:pt x="3380875" y="2762845"/>
                </a:cubicBezTo>
                <a:cubicBezTo>
                  <a:pt x="3406237" y="2789932"/>
                  <a:pt x="3437461" y="2803475"/>
                  <a:pt x="3474541" y="2803475"/>
                </a:cubicBezTo>
                <a:cubicBezTo>
                  <a:pt x="3512814" y="2803475"/>
                  <a:pt x="3544558" y="2790155"/>
                  <a:pt x="3569772" y="2763515"/>
                </a:cubicBezTo>
                <a:cubicBezTo>
                  <a:pt x="3594987" y="2736875"/>
                  <a:pt x="3607595" y="2701975"/>
                  <a:pt x="3607595" y="2658815"/>
                </a:cubicBezTo>
                <a:cubicBezTo>
                  <a:pt x="3607595" y="2616547"/>
                  <a:pt x="3594987" y="2582317"/>
                  <a:pt x="3569772" y="2556123"/>
                </a:cubicBezTo>
                <a:cubicBezTo>
                  <a:pt x="3544558" y="2529929"/>
                  <a:pt x="3512667" y="2516833"/>
                  <a:pt x="3474102" y="2516833"/>
                </a:cubicBezTo>
                <a:close/>
                <a:moveTo>
                  <a:pt x="1026178" y="2516833"/>
                </a:moveTo>
                <a:cubicBezTo>
                  <a:pt x="988501" y="2516833"/>
                  <a:pt x="957203" y="2530153"/>
                  <a:pt x="932283" y="2556793"/>
                </a:cubicBezTo>
                <a:cubicBezTo>
                  <a:pt x="907364" y="2583433"/>
                  <a:pt x="894904" y="2617589"/>
                  <a:pt x="894904" y="2659261"/>
                </a:cubicBezTo>
                <a:cubicBezTo>
                  <a:pt x="894904" y="2701231"/>
                  <a:pt x="907586" y="2735759"/>
                  <a:pt x="932949" y="2762845"/>
                </a:cubicBezTo>
                <a:cubicBezTo>
                  <a:pt x="958313" y="2789932"/>
                  <a:pt x="989536" y="2803475"/>
                  <a:pt x="1026617" y="2803475"/>
                </a:cubicBezTo>
                <a:cubicBezTo>
                  <a:pt x="1064889" y="2803475"/>
                  <a:pt x="1096633" y="2790155"/>
                  <a:pt x="1121847" y="2763515"/>
                </a:cubicBezTo>
                <a:cubicBezTo>
                  <a:pt x="1147062" y="2736875"/>
                  <a:pt x="1159669" y="2701975"/>
                  <a:pt x="1159669" y="2658815"/>
                </a:cubicBezTo>
                <a:cubicBezTo>
                  <a:pt x="1159669" y="2616547"/>
                  <a:pt x="1147062" y="2582317"/>
                  <a:pt x="1121847" y="2556123"/>
                </a:cubicBezTo>
                <a:cubicBezTo>
                  <a:pt x="1096633" y="2529929"/>
                  <a:pt x="1064742" y="2516833"/>
                  <a:pt x="1026178" y="2516833"/>
                </a:cubicBezTo>
                <a:close/>
                <a:moveTo>
                  <a:pt x="8879011" y="2507456"/>
                </a:moveTo>
                <a:cubicBezTo>
                  <a:pt x="8845023" y="2507456"/>
                  <a:pt x="8815208" y="2516981"/>
                  <a:pt x="8789568" y="2536031"/>
                </a:cubicBezTo>
                <a:cubicBezTo>
                  <a:pt x="8773466" y="2547938"/>
                  <a:pt x="8758558" y="2568922"/>
                  <a:pt x="8744843" y="2598986"/>
                </a:cubicBezTo>
                <a:lnTo>
                  <a:pt x="9009161" y="2598986"/>
                </a:lnTo>
                <a:cubicBezTo>
                  <a:pt x="9001111" y="2571899"/>
                  <a:pt x="8985234" y="2549872"/>
                  <a:pt x="8961531" y="2532906"/>
                </a:cubicBezTo>
                <a:cubicBezTo>
                  <a:pt x="8937827" y="2515940"/>
                  <a:pt x="8910321" y="2507456"/>
                  <a:pt x="8879011" y="2507456"/>
                </a:cubicBezTo>
                <a:close/>
                <a:moveTo>
                  <a:pt x="6516811" y="2507456"/>
                </a:moveTo>
                <a:cubicBezTo>
                  <a:pt x="6482823" y="2507456"/>
                  <a:pt x="6453008" y="2516981"/>
                  <a:pt x="6427368" y="2536031"/>
                </a:cubicBezTo>
                <a:cubicBezTo>
                  <a:pt x="6411267" y="2547938"/>
                  <a:pt x="6396358" y="2568922"/>
                  <a:pt x="6382643" y="2598986"/>
                </a:cubicBezTo>
                <a:lnTo>
                  <a:pt x="6646962" y="2598986"/>
                </a:lnTo>
                <a:cubicBezTo>
                  <a:pt x="6638911" y="2571899"/>
                  <a:pt x="6623034" y="2549872"/>
                  <a:pt x="6599331" y="2532906"/>
                </a:cubicBezTo>
                <a:cubicBezTo>
                  <a:pt x="6575628" y="2515940"/>
                  <a:pt x="6548121" y="2507456"/>
                  <a:pt x="6516811" y="2507456"/>
                </a:cubicBezTo>
                <a:close/>
                <a:moveTo>
                  <a:pt x="4297487" y="2507456"/>
                </a:moveTo>
                <a:cubicBezTo>
                  <a:pt x="4263499" y="2507456"/>
                  <a:pt x="4233684" y="2516981"/>
                  <a:pt x="4208044" y="2536031"/>
                </a:cubicBezTo>
                <a:cubicBezTo>
                  <a:pt x="4191942" y="2547938"/>
                  <a:pt x="4177034" y="2568922"/>
                  <a:pt x="4163319" y="2598986"/>
                </a:cubicBezTo>
                <a:lnTo>
                  <a:pt x="4427637" y="2598986"/>
                </a:lnTo>
                <a:cubicBezTo>
                  <a:pt x="4419586" y="2571899"/>
                  <a:pt x="4403710" y="2549872"/>
                  <a:pt x="4380007" y="2532906"/>
                </a:cubicBezTo>
                <a:cubicBezTo>
                  <a:pt x="4356303" y="2515940"/>
                  <a:pt x="4328797" y="2507456"/>
                  <a:pt x="4297487" y="2507456"/>
                </a:cubicBezTo>
                <a:close/>
                <a:moveTo>
                  <a:pt x="7834312" y="2416820"/>
                </a:moveTo>
                <a:lnTo>
                  <a:pt x="7957542" y="2416820"/>
                </a:lnTo>
                <a:lnTo>
                  <a:pt x="7957542" y="2650778"/>
                </a:lnTo>
                <a:cubicBezTo>
                  <a:pt x="7957542" y="2696319"/>
                  <a:pt x="7960676" y="2727945"/>
                  <a:pt x="7966942" y="2745656"/>
                </a:cubicBezTo>
                <a:cubicBezTo>
                  <a:pt x="7973210" y="2763366"/>
                  <a:pt x="7983280" y="2777133"/>
                  <a:pt x="7997154" y="2786956"/>
                </a:cubicBezTo>
                <a:cubicBezTo>
                  <a:pt x="8011027" y="2796778"/>
                  <a:pt x="8028110" y="2801690"/>
                  <a:pt x="8048402" y="2801690"/>
                </a:cubicBezTo>
                <a:cubicBezTo>
                  <a:pt x="8068693" y="2801690"/>
                  <a:pt x="8085926" y="2796853"/>
                  <a:pt x="8100100" y="2787179"/>
                </a:cubicBezTo>
                <a:cubicBezTo>
                  <a:pt x="8114273" y="2777505"/>
                  <a:pt x="8124790" y="2763292"/>
                  <a:pt x="8131650" y="2744540"/>
                </a:cubicBezTo>
                <a:cubicBezTo>
                  <a:pt x="8136724" y="2730550"/>
                  <a:pt x="8139261" y="2700635"/>
                  <a:pt x="8139261" y="2654796"/>
                </a:cubicBezTo>
                <a:lnTo>
                  <a:pt x="8139261" y="2416820"/>
                </a:lnTo>
                <a:lnTo>
                  <a:pt x="8261151" y="2416820"/>
                </a:lnTo>
                <a:lnTo>
                  <a:pt x="8261151" y="2622649"/>
                </a:lnTo>
                <a:cubicBezTo>
                  <a:pt x="8261151" y="2707481"/>
                  <a:pt x="8254454" y="2765524"/>
                  <a:pt x="8241060" y="2796778"/>
                </a:cubicBezTo>
                <a:cubicBezTo>
                  <a:pt x="8224688" y="2834878"/>
                  <a:pt x="8200578" y="2864123"/>
                  <a:pt x="8168729" y="2884512"/>
                </a:cubicBezTo>
                <a:cubicBezTo>
                  <a:pt x="8136880" y="2904902"/>
                  <a:pt x="8096398" y="2915097"/>
                  <a:pt x="8047285" y="2915097"/>
                </a:cubicBezTo>
                <a:cubicBezTo>
                  <a:pt x="7994004" y="2915097"/>
                  <a:pt x="7950919" y="2903190"/>
                  <a:pt x="7918028" y="2879378"/>
                </a:cubicBezTo>
                <a:cubicBezTo>
                  <a:pt x="7885137" y="2855565"/>
                  <a:pt x="7861994" y="2822377"/>
                  <a:pt x="7848600" y="2779812"/>
                </a:cubicBezTo>
                <a:cubicBezTo>
                  <a:pt x="7839074" y="2750344"/>
                  <a:pt x="7834312" y="2696766"/>
                  <a:pt x="7834312" y="2619077"/>
                </a:cubicBezTo>
                <a:close/>
                <a:moveTo>
                  <a:pt x="3830390" y="2416820"/>
                </a:moveTo>
                <a:lnTo>
                  <a:pt x="3952280" y="2416820"/>
                </a:lnTo>
                <a:lnTo>
                  <a:pt x="3952280" y="2902595"/>
                </a:lnTo>
                <a:lnTo>
                  <a:pt x="3830390" y="2902595"/>
                </a:lnTo>
                <a:close/>
                <a:moveTo>
                  <a:pt x="2201615" y="2416820"/>
                </a:moveTo>
                <a:lnTo>
                  <a:pt x="2323505" y="2416820"/>
                </a:lnTo>
                <a:lnTo>
                  <a:pt x="2323505" y="2902595"/>
                </a:lnTo>
                <a:lnTo>
                  <a:pt x="2201615" y="2902595"/>
                </a:lnTo>
                <a:close/>
                <a:moveTo>
                  <a:pt x="8872984" y="2404318"/>
                </a:moveTo>
                <a:cubicBezTo>
                  <a:pt x="8949481" y="2404318"/>
                  <a:pt x="9011691" y="2428801"/>
                  <a:pt x="9059614" y="2477765"/>
                </a:cubicBezTo>
                <a:cubicBezTo>
                  <a:pt x="9107537" y="2526730"/>
                  <a:pt x="9131498" y="2591395"/>
                  <a:pt x="9131498" y="2671763"/>
                </a:cubicBezTo>
                <a:lnTo>
                  <a:pt x="9131052" y="2694980"/>
                </a:lnTo>
                <a:lnTo>
                  <a:pt x="8739485" y="2694980"/>
                </a:lnTo>
                <a:cubicBezTo>
                  <a:pt x="8745140" y="2729508"/>
                  <a:pt x="8760246" y="2756967"/>
                  <a:pt x="8784803" y="2777356"/>
                </a:cubicBezTo>
                <a:cubicBezTo>
                  <a:pt x="8809360" y="2797746"/>
                  <a:pt x="8840688" y="2807940"/>
                  <a:pt x="8878788" y="2807940"/>
                </a:cubicBezTo>
                <a:cubicBezTo>
                  <a:pt x="8924329" y="2807940"/>
                  <a:pt x="8963471" y="2792016"/>
                  <a:pt x="8996213" y="2760166"/>
                </a:cubicBezTo>
                <a:lnTo>
                  <a:pt x="9098905" y="2808387"/>
                </a:lnTo>
                <a:cubicBezTo>
                  <a:pt x="9073306" y="2844701"/>
                  <a:pt x="9042648" y="2871564"/>
                  <a:pt x="9006929" y="2888977"/>
                </a:cubicBezTo>
                <a:cubicBezTo>
                  <a:pt x="8971210" y="2906390"/>
                  <a:pt x="8928794" y="2915097"/>
                  <a:pt x="8879681" y="2915097"/>
                </a:cubicBezTo>
                <a:cubicBezTo>
                  <a:pt x="8803481" y="2915097"/>
                  <a:pt x="8741420" y="2891061"/>
                  <a:pt x="8693497" y="2842989"/>
                </a:cubicBezTo>
                <a:cubicBezTo>
                  <a:pt x="8645574" y="2794918"/>
                  <a:pt x="8621613" y="2734717"/>
                  <a:pt x="8621613" y="2662386"/>
                </a:cubicBezTo>
                <a:cubicBezTo>
                  <a:pt x="8621613" y="2588270"/>
                  <a:pt x="8645500" y="2526730"/>
                  <a:pt x="8693274" y="2477765"/>
                </a:cubicBezTo>
                <a:cubicBezTo>
                  <a:pt x="8741047" y="2428801"/>
                  <a:pt x="8800951" y="2404318"/>
                  <a:pt x="8872984" y="2404318"/>
                </a:cubicBezTo>
                <a:close/>
                <a:moveTo>
                  <a:pt x="7296001" y="2404318"/>
                </a:moveTo>
                <a:cubicBezTo>
                  <a:pt x="7327552" y="2404318"/>
                  <a:pt x="7357244" y="2411239"/>
                  <a:pt x="7385074" y="2425080"/>
                </a:cubicBezTo>
                <a:cubicBezTo>
                  <a:pt x="7412906" y="2438921"/>
                  <a:pt x="7436494" y="2458790"/>
                  <a:pt x="7455842" y="2484686"/>
                </a:cubicBezTo>
                <a:lnTo>
                  <a:pt x="7380386" y="2560141"/>
                </a:lnTo>
                <a:cubicBezTo>
                  <a:pt x="7349728" y="2529781"/>
                  <a:pt x="7321897" y="2514600"/>
                  <a:pt x="7296894" y="2514600"/>
                </a:cubicBezTo>
                <a:cubicBezTo>
                  <a:pt x="7283202" y="2514600"/>
                  <a:pt x="7272486" y="2517502"/>
                  <a:pt x="7264747" y="2523307"/>
                </a:cubicBezTo>
                <a:cubicBezTo>
                  <a:pt x="7257008" y="2529111"/>
                  <a:pt x="7253138" y="2536329"/>
                  <a:pt x="7253138" y="2544961"/>
                </a:cubicBezTo>
                <a:cubicBezTo>
                  <a:pt x="7253138" y="2551509"/>
                  <a:pt x="7255594" y="2557537"/>
                  <a:pt x="7260506" y="2563044"/>
                </a:cubicBezTo>
                <a:cubicBezTo>
                  <a:pt x="7265416" y="2568550"/>
                  <a:pt x="7277546" y="2576066"/>
                  <a:pt x="7296894" y="2585591"/>
                </a:cubicBezTo>
                <a:lnTo>
                  <a:pt x="7341542" y="2607915"/>
                </a:lnTo>
                <a:cubicBezTo>
                  <a:pt x="7388572" y="2631133"/>
                  <a:pt x="7420868" y="2654796"/>
                  <a:pt x="7438430" y="2678906"/>
                </a:cubicBezTo>
                <a:cubicBezTo>
                  <a:pt x="7455991" y="2703016"/>
                  <a:pt x="7464772" y="2731294"/>
                  <a:pt x="7464772" y="2763738"/>
                </a:cubicBezTo>
                <a:cubicBezTo>
                  <a:pt x="7464772" y="2806899"/>
                  <a:pt x="7448922" y="2842915"/>
                  <a:pt x="7417222" y="2871788"/>
                </a:cubicBezTo>
                <a:cubicBezTo>
                  <a:pt x="7385521" y="2900660"/>
                  <a:pt x="7343030" y="2915097"/>
                  <a:pt x="7289750" y="2915097"/>
                </a:cubicBezTo>
                <a:cubicBezTo>
                  <a:pt x="7218908" y="2915097"/>
                  <a:pt x="7162353" y="2887415"/>
                  <a:pt x="7120086" y="2832050"/>
                </a:cubicBezTo>
                <a:lnTo>
                  <a:pt x="7195096" y="2750344"/>
                </a:lnTo>
                <a:cubicBezTo>
                  <a:pt x="7209383" y="2767013"/>
                  <a:pt x="7226126" y="2780482"/>
                  <a:pt x="7245325" y="2790751"/>
                </a:cubicBezTo>
                <a:cubicBezTo>
                  <a:pt x="7264524" y="2801020"/>
                  <a:pt x="7281564" y="2806154"/>
                  <a:pt x="7296448" y="2806154"/>
                </a:cubicBezTo>
                <a:cubicBezTo>
                  <a:pt x="7312520" y="2806154"/>
                  <a:pt x="7325469" y="2802285"/>
                  <a:pt x="7335292" y="2794546"/>
                </a:cubicBezTo>
                <a:cubicBezTo>
                  <a:pt x="7345114" y="2786807"/>
                  <a:pt x="7350026" y="2777877"/>
                  <a:pt x="7350026" y="2767757"/>
                </a:cubicBezTo>
                <a:cubicBezTo>
                  <a:pt x="7350026" y="2749004"/>
                  <a:pt x="7332315" y="2730699"/>
                  <a:pt x="7296894" y="2712839"/>
                </a:cubicBezTo>
                <a:lnTo>
                  <a:pt x="7255817" y="2692301"/>
                </a:lnTo>
                <a:cubicBezTo>
                  <a:pt x="7177236" y="2652713"/>
                  <a:pt x="7137946" y="2603153"/>
                  <a:pt x="7137946" y="2543622"/>
                </a:cubicBezTo>
                <a:cubicBezTo>
                  <a:pt x="7137946" y="2505224"/>
                  <a:pt x="7152754" y="2472407"/>
                  <a:pt x="7182371" y="2445172"/>
                </a:cubicBezTo>
                <a:cubicBezTo>
                  <a:pt x="7211988" y="2417936"/>
                  <a:pt x="7249864" y="2404318"/>
                  <a:pt x="7296001" y="2404318"/>
                </a:cubicBezTo>
                <a:close/>
                <a:moveTo>
                  <a:pt x="7045821" y="2404318"/>
                </a:moveTo>
                <a:cubicBezTo>
                  <a:pt x="7061597" y="2404318"/>
                  <a:pt x="7078117" y="2408486"/>
                  <a:pt x="7095381" y="2416820"/>
                </a:cubicBezTo>
                <a:lnTo>
                  <a:pt x="7057430" y="2521744"/>
                </a:lnTo>
                <a:cubicBezTo>
                  <a:pt x="7043142" y="2514600"/>
                  <a:pt x="7031385" y="2511028"/>
                  <a:pt x="7022157" y="2511028"/>
                </a:cubicBezTo>
                <a:cubicBezTo>
                  <a:pt x="7003405" y="2511028"/>
                  <a:pt x="6987555" y="2522637"/>
                  <a:pt x="6974607" y="2545854"/>
                </a:cubicBezTo>
                <a:cubicBezTo>
                  <a:pt x="6961659" y="2569071"/>
                  <a:pt x="6955185" y="2614613"/>
                  <a:pt x="6955185" y="2682478"/>
                </a:cubicBezTo>
                <a:lnTo>
                  <a:pt x="6955631" y="2706142"/>
                </a:lnTo>
                <a:lnTo>
                  <a:pt x="6955631" y="2902595"/>
                </a:lnTo>
                <a:lnTo>
                  <a:pt x="6834634" y="2902595"/>
                </a:lnTo>
                <a:lnTo>
                  <a:pt x="6834634" y="2416820"/>
                </a:lnTo>
                <a:lnTo>
                  <a:pt x="6939111" y="2416820"/>
                </a:lnTo>
                <a:lnTo>
                  <a:pt x="6939111" y="2477988"/>
                </a:lnTo>
                <a:cubicBezTo>
                  <a:pt x="6950422" y="2453878"/>
                  <a:pt x="6965454" y="2435572"/>
                  <a:pt x="6984206" y="2423071"/>
                </a:cubicBezTo>
                <a:cubicBezTo>
                  <a:pt x="7002958" y="2410569"/>
                  <a:pt x="7023497" y="2404318"/>
                  <a:pt x="7045821" y="2404318"/>
                </a:cubicBezTo>
                <a:close/>
                <a:moveTo>
                  <a:pt x="6510784" y="2404318"/>
                </a:moveTo>
                <a:cubicBezTo>
                  <a:pt x="6587282" y="2404318"/>
                  <a:pt x="6649492" y="2428801"/>
                  <a:pt x="6697414" y="2477765"/>
                </a:cubicBezTo>
                <a:cubicBezTo>
                  <a:pt x="6745337" y="2526730"/>
                  <a:pt x="6769298" y="2591395"/>
                  <a:pt x="6769298" y="2671763"/>
                </a:cubicBezTo>
                <a:lnTo>
                  <a:pt x="6768852" y="2694980"/>
                </a:lnTo>
                <a:lnTo>
                  <a:pt x="6377285" y="2694980"/>
                </a:lnTo>
                <a:cubicBezTo>
                  <a:pt x="6382941" y="2729508"/>
                  <a:pt x="6398047" y="2756967"/>
                  <a:pt x="6422603" y="2777356"/>
                </a:cubicBezTo>
                <a:cubicBezTo>
                  <a:pt x="6447160" y="2797746"/>
                  <a:pt x="6478488" y="2807940"/>
                  <a:pt x="6516588" y="2807940"/>
                </a:cubicBezTo>
                <a:cubicBezTo>
                  <a:pt x="6562130" y="2807940"/>
                  <a:pt x="6601271" y="2792016"/>
                  <a:pt x="6634014" y="2760166"/>
                </a:cubicBezTo>
                <a:lnTo>
                  <a:pt x="6736705" y="2808387"/>
                </a:lnTo>
                <a:cubicBezTo>
                  <a:pt x="6711107" y="2844701"/>
                  <a:pt x="6680448" y="2871564"/>
                  <a:pt x="6644729" y="2888977"/>
                </a:cubicBezTo>
                <a:cubicBezTo>
                  <a:pt x="6609010" y="2906390"/>
                  <a:pt x="6566594" y="2915097"/>
                  <a:pt x="6517481" y="2915097"/>
                </a:cubicBezTo>
                <a:cubicBezTo>
                  <a:pt x="6441281" y="2915097"/>
                  <a:pt x="6379220" y="2891061"/>
                  <a:pt x="6331297" y="2842989"/>
                </a:cubicBezTo>
                <a:cubicBezTo>
                  <a:pt x="6283374" y="2794918"/>
                  <a:pt x="6259413" y="2734717"/>
                  <a:pt x="6259413" y="2662386"/>
                </a:cubicBezTo>
                <a:cubicBezTo>
                  <a:pt x="6259413" y="2588270"/>
                  <a:pt x="6283300" y="2526730"/>
                  <a:pt x="6331074" y="2477765"/>
                </a:cubicBezTo>
                <a:cubicBezTo>
                  <a:pt x="6378848" y="2428801"/>
                  <a:pt x="6438751" y="2404318"/>
                  <a:pt x="6510784" y="2404318"/>
                </a:cubicBezTo>
                <a:close/>
                <a:moveTo>
                  <a:pt x="4291459" y="2404318"/>
                </a:moveTo>
                <a:cubicBezTo>
                  <a:pt x="4367957" y="2404318"/>
                  <a:pt x="4430167" y="2428801"/>
                  <a:pt x="4478090" y="2477765"/>
                </a:cubicBezTo>
                <a:cubicBezTo>
                  <a:pt x="4526013" y="2526730"/>
                  <a:pt x="4549974" y="2591395"/>
                  <a:pt x="4549974" y="2671763"/>
                </a:cubicBezTo>
                <a:lnTo>
                  <a:pt x="4549527" y="2694980"/>
                </a:lnTo>
                <a:lnTo>
                  <a:pt x="4157960" y="2694980"/>
                </a:lnTo>
                <a:cubicBezTo>
                  <a:pt x="4163617" y="2729508"/>
                  <a:pt x="4178722" y="2756967"/>
                  <a:pt x="4203279" y="2777356"/>
                </a:cubicBezTo>
                <a:cubicBezTo>
                  <a:pt x="4227836" y="2797746"/>
                  <a:pt x="4259164" y="2807940"/>
                  <a:pt x="4297264" y="2807940"/>
                </a:cubicBezTo>
                <a:cubicBezTo>
                  <a:pt x="4342805" y="2807940"/>
                  <a:pt x="4381947" y="2792016"/>
                  <a:pt x="4414690" y="2760166"/>
                </a:cubicBezTo>
                <a:lnTo>
                  <a:pt x="4517381" y="2808387"/>
                </a:lnTo>
                <a:cubicBezTo>
                  <a:pt x="4491782" y="2844701"/>
                  <a:pt x="4461124" y="2871564"/>
                  <a:pt x="4425405" y="2888977"/>
                </a:cubicBezTo>
                <a:cubicBezTo>
                  <a:pt x="4389687" y="2906390"/>
                  <a:pt x="4347270" y="2915097"/>
                  <a:pt x="4298157" y="2915097"/>
                </a:cubicBezTo>
                <a:cubicBezTo>
                  <a:pt x="4221957" y="2915097"/>
                  <a:pt x="4159895" y="2891061"/>
                  <a:pt x="4111973" y="2842989"/>
                </a:cubicBezTo>
                <a:cubicBezTo>
                  <a:pt x="4064050" y="2794918"/>
                  <a:pt x="4040089" y="2734717"/>
                  <a:pt x="4040089" y="2662386"/>
                </a:cubicBezTo>
                <a:cubicBezTo>
                  <a:pt x="4040089" y="2588270"/>
                  <a:pt x="4063976" y="2526730"/>
                  <a:pt x="4111750" y="2477765"/>
                </a:cubicBezTo>
                <a:cubicBezTo>
                  <a:pt x="4159523" y="2428801"/>
                  <a:pt x="4219426" y="2404318"/>
                  <a:pt x="4291459" y="2404318"/>
                </a:cubicBezTo>
                <a:close/>
                <a:moveTo>
                  <a:pt x="2699980" y="2404318"/>
                </a:moveTo>
                <a:cubicBezTo>
                  <a:pt x="2748131" y="2404318"/>
                  <a:pt x="2789000" y="2421136"/>
                  <a:pt x="2822589" y="2454771"/>
                </a:cubicBezTo>
                <a:cubicBezTo>
                  <a:pt x="2850824" y="2483346"/>
                  <a:pt x="2864942" y="2525613"/>
                  <a:pt x="2864942" y="2581573"/>
                </a:cubicBezTo>
                <a:lnTo>
                  <a:pt x="2864942" y="2902595"/>
                </a:lnTo>
                <a:lnTo>
                  <a:pt x="2744391" y="2902595"/>
                </a:lnTo>
                <a:lnTo>
                  <a:pt x="2744391" y="2689866"/>
                </a:lnTo>
                <a:cubicBezTo>
                  <a:pt x="2744391" y="2631893"/>
                  <a:pt x="2741793" y="2593392"/>
                  <a:pt x="2736595" y="2574363"/>
                </a:cubicBezTo>
                <a:cubicBezTo>
                  <a:pt x="2731398" y="2555334"/>
                  <a:pt x="2722340" y="2540839"/>
                  <a:pt x="2709422" y="2530879"/>
                </a:cubicBezTo>
                <a:cubicBezTo>
                  <a:pt x="2696505" y="2520919"/>
                  <a:pt x="2680544" y="2515940"/>
                  <a:pt x="2661540" y="2515940"/>
                </a:cubicBezTo>
                <a:cubicBezTo>
                  <a:pt x="2636895" y="2515940"/>
                  <a:pt x="2615739" y="2524190"/>
                  <a:pt x="2598070" y="2540692"/>
                </a:cubicBezTo>
                <a:cubicBezTo>
                  <a:pt x="2580401" y="2557193"/>
                  <a:pt x="2568151" y="2580012"/>
                  <a:pt x="2561318" y="2609150"/>
                </a:cubicBezTo>
                <a:cubicBezTo>
                  <a:pt x="2557756" y="2624312"/>
                  <a:pt x="2555975" y="2657163"/>
                  <a:pt x="2555975" y="2707705"/>
                </a:cubicBezTo>
                <a:lnTo>
                  <a:pt x="2555975" y="2902595"/>
                </a:lnTo>
                <a:lnTo>
                  <a:pt x="2434085" y="2902595"/>
                </a:lnTo>
                <a:lnTo>
                  <a:pt x="2434085" y="2416820"/>
                </a:lnTo>
                <a:lnTo>
                  <a:pt x="2555975" y="2416820"/>
                </a:lnTo>
                <a:lnTo>
                  <a:pt x="2555975" y="2466603"/>
                </a:lnTo>
                <a:cubicBezTo>
                  <a:pt x="2583615" y="2443302"/>
                  <a:pt x="2608655" y="2427096"/>
                  <a:pt x="2631096" y="2417985"/>
                </a:cubicBezTo>
                <a:cubicBezTo>
                  <a:pt x="2653537" y="2408874"/>
                  <a:pt x="2676498" y="2404318"/>
                  <a:pt x="2699980" y="2404318"/>
                </a:cubicBezTo>
                <a:close/>
                <a:moveTo>
                  <a:pt x="1578472" y="2404318"/>
                </a:moveTo>
                <a:cubicBezTo>
                  <a:pt x="1594247" y="2404318"/>
                  <a:pt x="1610768" y="2408486"/>
                  <a:pt x="1628032" y="2416820"/>
                </a:cubicBezTo>
                <a:lnTo>
                  <a:pt x="1590080" y="2521744"/>
                </a:lnTo>
                <a:cubicBezTo>
                  <a:pt x="1575793" y="2514600"/>
                  <a:pt x="1564036" y="2511028"/>
                  <a:pt x="1554808" y="2511028"/>
                </a:cubicBezTo>
                <a:cubicBezTo>
                  <a:pt x="1536056" y="2511028"/>
                  <a:pt x="1520206" y="2522637"/>
                  <a:pt x="1507257" y="2545854"/>
                </a:cubicBezTo>
                <a:cubicBezTo>
                  <a:pt x="1494310" y="2569071"/>
                  <a:pt x="1487836" y="2614613"/>
                  <a:pt x="1487836" y="2682478"/>
                </a:cubicBezTo>
                <a:lnTo>
                  <a:pt x="1488282" y="2706142"/>
                </a:lnTo>
                <a:lnTo>
                  <a:pt x="1488282" y="2902595"/>
                </a:lnTo>
                <a:lnTo>
                  <a:pt x="1367285" y="2902595"/>
                </a:lnTo>
                <a:lnTo>
                  <a:pt x="1367285" y="2416820"/>
                </a:lnTo>
                <a:lnTo>
                  <a:pt x="1471762" y="2416820"/>
                </a:lnTo>
                <a:lnTo>
                  <a:pt x="1471762" y="2477988"/>
                </a:lnTo>
                <a:cubicBezTo>
                  <a:pt x="1483073" y="2453878"/>
                  <a:pt x="1498105" y="2435572"/>
                  <a:pt x="1516857" y="2423071"/>
                </a:cubicBezTo>
                <a:cubicBezTo>
                  <a:pt x="1535609" y="2410569"/>
                  <a:pt x="1556147" y="2404318"/>
                  <a:pt x="1578472" y="2404318"/>
                </a:cubicBezTo>
                <a:close/>
                <a:moveTo>
                  <a:pt x="1001349" y="2404318"/>
                </a:moveTo>
                <a:cubicBezTo>
                  <a:pt x="1030482" y="2404318"/>
                  <a:pt x="1057833" y="2409825"/>
                  <a:pt x="1083401" y="2420838"/>
                </a:cubicBezTo>
                <a:cubicBezTo>
                  <a:pt x="1108969" y="2431852"/>
                  <a:pt x="1132606" y="2448372"/>
                  <a:pt x="1154312" y="2470398"/>
                </a:cubicBezTo>
                <a:lnTo>
                  <a:pt x="1154312" y="2416820"/>
                </a:lnTo>
                <a:lnTo>
                  <a:pt x="1276202" y="2416820"/>
                </a:lnTo>
                <a:lnTo>
                  <a:pt x="1276202" y="2902595"/>
                </a:lnTo>
                <a:lnTo>
                  <a:pt x="1154312" y="2902595"/>
                </a:lnTo>
                <a:lnTo>
                  <a:pt x="1154312" y="2851249"/>
                </a:lnTo>
                <a:cubicBezTo>
                  <a:pt x="1130527" y="2873871"/>
                  <a:pt x="1106668" y="2890168"/>
                  <a:pt x="1082734" y="2900139"/>
                </a:cubicBezTo>
                <a:cubicBezTo>
                  <a:pt x="1058801" y="2910111"/>
                  <a:pt x="1032861" y="2915097"/>
                  <a:pt x="1004913" y="2915097"/>
                </a:cubicBezTo>
                <a:cubicBezTo>
                  <a:pt x="942182" y="2915097"/>
                  <a:pt x="887924" y="2890763"/>
                  <a:pt x="842138" y="2842096"/>
                </a:cubicBezTo>
                <a:cubicBezTo>
                  <a:pt x="796353" y="2793430"/>
                  <a:pt x="773460" y="2732931"/>
                  <a:pt x="773460" y="2660600"/>
                </a:cubicBezTo>
                <a:cubicBezTo>
                  <a:pt x="773460" y="2585591"/>
                  <a:pt x="795610" y="2524125"/>
                  <a:pt x="839910" y="2476202"/>
                </a:cubicBezTo>
                <a:cubicBezTo>
                  <a:pt x="884209" y="2428280"/>
                  <a:pt x="938023" y="2404318"/>
                  <a:pt x="1001349" y="2404318"/>
                </a:cubicBezTo>
                <a:close/>
                <a:moveTo>
                  <a:pt x="5232722" y="2351633"/>
                </a:moveTo>
                <a:cubicBezTo>
                  <a:pt x="5171935" y="2351633"/>
                  <a:pt x="5120834" y="2372767"/>
                  <a:pt x="5079418" y="2415034"/>
                </a:cubicBezTo>
                <a:cubicBezTo>
                  <a:pt x="5038002" y="2457301"/>
                  <a:pt x="5017294" y="2511028"/>
                  <a:pt x="5017294" y="2576215"/>
                </a:cubicBezTo>
                <a:cubicBezTo>
                  <a:pt x="5017294" y="2648843"/>
                  <a:pt x="5043366" y="2706291"/>
                  <a:pt x="5095512" y="2748558"/>
                </a:cubicBezTo>
                <a:cubicBezTo>
                  <a:pt x="5136035" y="2781598"/>
                  <a:pt x="5182516" y="2798118"/>
                  <a:pt x="5234955" y="2798118"/>
                </a:cubicBezTo>
                <a:cubicBezTo>
                  <a:pt x="5294249" y="2798118"/>
                  <a:pt x="5344754" y="2776686"/>
                  <a:pt x="5386470" y="2733824"/>
                </a:cubicBezTo>
                <a:cubicBezTo>
                  <a:pt x="5428186" y="2690961"/>
                  <a:pt x="5449044" y="2638127"/>
                  <a:pt x="5449044" y="2575322"/>
                </a:cubicBezTo>
                <a:cubicBezTo>
                  <a:pt x="5449044" y="2512814"/>
                  <a:pt x="5428037" y="2459906"/>
                  <a:pt x="5386023" y="2416597"/>
                </a:cubicBezTo>
                <a:cubicBezTo>
                  <a:pt x="5344010" y="2373288"/>
                  <a:pt x="5292909" y="2351633"/>
                  <a:pt x="5232722" y="2351633"/>
                </a:cubicBezTo>
                <a:close/>
                <a:moveTo>
                  <a:pt x="7573268" y="2237780"/>
                </a:moveTo>
                <a:lnTo>
                  <a:pt x="7695158" y="2237780"/>
                </a:lnTo>
                <a:lnTo>
                  <a:pt x="7695158" y="2416820"/>
                </a:lnTo>
                <a:lnTo>
                  <a:pt x="7767488" y="2416820"/>
                </a:lnTo>
                <a:lnTo>
                  <a:pt x="7767488" y="2521744"/>
                </a:lnTo>
                <a:lnTo>
                  <a:pt x="7695158" y="2521744"/>
                </a:lnTo>
                <a:lnTo>
                  <a:pt x="7695158" y="2902595"/>
                </a:lnTo>
                <a:lnTo>
                  <a:pt x="7573268" y="2902595"/>
                </a:lnTo>
                <a:lnTo>
                  <a:pt x="7573268" y="2521744"/>
                </a:lnTo>
                <a:lnTo>
                  <a:pt x="7510760" y="2521744"/>
                </a:lnTo>
                <a:lnTo>
                  <a:pt x="7510760" y="2416820"/>
                </a:lnTo>
                <a:lnTo>
                  <a:pt x="7573268" y="2416820"/>
                </a:lnTo>
                <a:close/>
                <a:moveTo>
                  <a:pt x="1705868" y="2237780"/>
                </a:moveTo>
                <a:lnTo>
                  <a:pt x="1827759" y="2237780"/>
                </a:lnTo>
                <a:lnTo>
                  <a:pt x="1827759" y="2416820"/>
                </a:lnTo>
                <a:lnTo>
                  <a:pt x="1900089" y="2416820"/>
                </a:lnTo>
                <a:lnTo>
                  <a:pt x="1900089" y="2521744"/>
                </a:lnTo>
                <a:lnTo>
                  <a:pt x="1827759" y="2521744"/>
                </a:lnTo>
                <a:lnTo>
                  <a:pt x="1827759" y="2902595"/>
                </a:lnTo>
                <a:lnTo>
                  <a:pt x="1705868" y="2902595"/>
                </a:lnTo>
                <a:lnTo>
                  <a:pt x="1705868" y="2521744"/>
                </a:lnTo>
                <a:lnTo>
                  <a:pt x="1643361" y="2521744"/>
                </a:lnTo>
                <a:lnTo>
                  <a:pt x="1643361" y="2416820"/>
                </a:lnTo>
                <a:lnTo>
                  <a:pt x="1705868" y="2416820"/>
                </a:lnTo>
                <a:close/>
                <a:moveTo>
                  <a:pt x="534294" y="2237780"/>
                </a:moveTo>
                <a:lnTo>
                  <a:pt x="656184" y="2237780"/>
                </a:lnTo>
                <a:lnTo>
                  <a:pt x="656184" y="2416820"/>
                </a:lnTo>
                <a:lnTo>
                  <a:pt x="728514" y="2416820"/>
                </a:lnTo>
                <a:lnTo>
                  <a:pt x="728514" y="2521744"/>
                </a:lnTo>
                <a:lnTo>
                  <a:pt x="656184" y="2521744"/>
                </a:lnTo>
                <a:lnTo>
                  <a:pt x="656184" y="2902595"/>
                </a:lnTo>
                <a:lnTo>
                  <a:pt x="534294" y="2902595"/>
                </a:lnTo>
                <a:lnTo>
                  <a:pt x="534294" y="2521744"/>
                </a:lnTo>
                <a:lnTo>
                  <a:pt x="471786" y="2521744"/>
                </a:lnTo>
                <a:lnTo>
                  <a:pt x="471786" y="2416820"/>
                </a:lnTo>
                <a:lnTo>
                  <a:pt x="534294" y="2416820"/>
                </a:lnTo>
                <a:close/>
                <a:moveTo>
                  <a:pt x="5682109" y="2229297"/>
                </a:moveTo>
                <a:lnTo>
                  <a:pt x="5803106" y="2229297"/>
                </a:lnTo>
                <a:lnTo>
                  <a:pt x="5803106" y="2470398"/>
                </a:lnTo>
                <a:cubicBezTo>
                  <a:pt x="5825133" y="2448372"/>
                  <a:pt x="5848945" y="2431852"/>
                  <a:pt x="5874544" y="2420838"/>
                </a:cubicBezTo>
                <a:cubicBezTo>
                  <a:pt x="5900142" y="2409825"/>
                  <a:pt x="5927526" y="2404318"/>
                  <a:pt x="5956697" y="2404318"/>
                </a:cubicBezTo>
                <a:cubicBezTo>
                  <a:pt x="6020098" y="2404318"/>
                  <a:pt x="6073973" y="2428280"/>
                  <a:pt x="6118324" y="2476202"/>
                </a:cubicBezTo>
                <a:cubicBezTo>
                  <a:pt x="6162675" y="2524125"/>
                  <a:pt x="6184850" y="2585591"/>
                  <a:pt x="6184850" y="2660600"/>
                </a:cubicBezTo>
                <a:cubicBezTo>
                  <a:pt x="6184850" y="2732931"/>
                  <a:pt x="6161931" y="2793430"/>
                  <a:pt x="6116092" y="2842096"/>
                </a:cubicBezTo>
                <a:cubicBezTo>
                  <a:pt x="6070253" y="2890763"/>
                  <a:pt x="6015930" y="2915097"/>
                  <a:pt x="5953125" y="2915097"/>
                </a:cubicBezTo>
                <a:cubicBezTo>
                  <a:pt x="5925145" y="2915097"/>
                  <a:pt x="5899100" y="2910111"/>
                  <a:pt x="5874990" y="2900139"/>
                </a:cubicBezTo>
                <a:cubicBezTo>
                  <a:pt x="5850880" y="2890168"/>
                  <a:pt x="5826919" y="2873871"/>
                  <a:pt x="5803106" y="2851249"/>
                </a:cubicBezTo>
                <a:lnTo>
                  <a:pt x="5803106" y="2902595"/>
                </a:lnTo>
                <a:lnTo>
                  <a:pt x="5682109" y="2902595"/>
                </a:lnTo>
                <a:close/>
                <a:moveTo>
                  <a:pt x="5234062" y="2229297"/>
                </a:moveTo>
                <a:cubicBezTo>
                  <a:pt x="5326991" y="2229297"/>
                  <a:pt x="5406890" y="2262932"/>
                  <a:pt x="5473758" y="2330202"/>
                </a:cubicBezTo>
                <a:cubicBezTo>
                  <a:pt x="5540626" y="2397472"/>
                  <a:pt x="5574060" y="2479477"/>
                  <a:pt x="5574060" y="2576215"/>
                </a:cubicBezTo>
                <a:cubicBezTo>
                  <a:pt x="5574060" y="2672060"/>
                  <a:pt x="5541072" y="2753172"/>
                  <a:pt x="5475097" y="2819549"/>
                </a:cubicBezTo>
                <a:cubicBezTo>
                  <a:pt x="5409122" y="2885926"/>
                  <a:pt x="5329075" y="2919115"/>
                  <a:pt x="5234955" y="2919115"/>
                </a:cubicBezTo>
                <a:cubicBezTo>
                  <a:pt x="5136365" y="2919115"/>
                  <a:pt x="5054456" y="2885033"/>
                  <a:pt x="4989228" y="2816870"/>
                </a:cubicBezTo>
                <a:cubicBezTo>
                  <a:pt x="4923999" y="2748707"/>
                  <a:pt x="4891385" y="2667744"/>
                  <a:pt x="4891385" y="2573983"/>
                </a:cubicBezTo>
                <a:cubicBezTo>
                  <a:pt x="4891385" y="2511177"/>
                  <a:pt x="4906576" y="2453432"/>
                  <a:pt x="4936958" y="2400747"/>
                </a:cubicBezTo>
                <a:cubicBezTo>
                  <a:pt x="4967340" y="2348061"/>
                  <a:pt x="5009113" y="2306315"/>
                  <a:pt x="5062277" y="2275508"/>
                </a:cubicBezTo>
                <a:cubicBezTo>
                  <a:pt x="5115441" y="2244700"/>
                  <a:pt x="5172703" y="2229297"/>
                  <a:pt x="5234062" y="2229297"/>
                </a:cubicBezTo>
                <a:close/>
                <a:moveTo>
                  <a:pt x="3602237" y="2229297"/>
                </a:moveTo>
                <a:lnTo>
                  <a:pt x="3724126" y="2229297"/>
                </a:lnTo>
                <a:lnTo>
                  <a:pt x="3724126" y="2902595"/>
                </a:lnTo>
                <a:lnTo>
                  <a:pt x="3602237" y="2902595"/>
                </a:lnTo>
                <a:lnTo>
                  <a:pt x="3602237" y="2851249"/>
                </a:lnTo>
                <a:cubicBezTo>
                  <a:pt x="3578451" y="2873871"/>
                  <a:pt x="3554593" y="2890168"/>
                  <a:pt x="3530659" y="2900139"/>
                </a:cubicBezTo>
                <a:cubicBezTo>
                  <a:pt x="3506726" y="2910111"/>
                  <a:pt x="3480786" y="2915097"/>
                  <a:pt x="3452838" y="2915097"/>
                </a:cubicBezTo>
                <a:cubicBezTo>
                  <a:pt x="3390107" y="2915097"/>
                  <a:pt x="3335850" y="2890763"/>
                  <a:pt x="3290063" y="2842096"/>
                </a:cubicBezTo>
                <a:cubicBezTo>
                  <a:pt x="3244279" y="2793430"/>
                  <a:pt x="3221385" y="2732931"/>
                  <a:pt x="3221385" y="2660600"/>
                </a:cubicBezTo>
                <a:cubicBezTo>
                  <a:pt x="3221385" y="2585591"/>
                  <a:pt x="3243536" y="2524125"/>
                  <a:pt x="3287835" y="2476202"/>
                </a:cubicBezTo>
                <a:cubicBezTo>
                  <a:pt x="3332135" y="2428280"/>
                  <a:pt x="3385948" y="2404318"/>
                  <a:pt x="3449273" y="2404318"/>
                </a:cubicBezTo>
                <a:cubicBezTo>
                  <a:pt x="3478407" y="2404318"/>
                  <a:pt x="3505757" y="2409825"/>
                  <a:pt x="3531326" y="2420838"/>
                </a:cubicBezTo>
                <a:cubicBezTo>
                  <a:pt x="3556894" y="2431852"/>
                  <a:pt x="3580531" y="2448372"/>
                  <a:pt x="3602237" y="2470398"/>
                </a:cubicBezTo>
                <a:close/>
                <a:moveTo>
                  <a:pt x="211404" y="2229297"/>
                </a:moveTo>
                <a:cubicBezTo>
                  <a:pt x="244188" y="2229297"/>
                  <a:pt x="275406" y="2236887"/>
                  <a:pt x="305057" y="2252067"/>
                </a:cubicBezTo>
                <a:cubicBezTo>
                  <a:pt x="334709" y="2267248"/>
                  <a:pt x="366820" y="2294930"/>
                  <a:pt x="401390" y="2335113"/>
                </a:cubicBezTo>
                <a:lnTo>
                  <a:pt x="308800" y="2416820"/>
                </a:lnTo>
                <a:cubicBezTo>
                  <a:pt x="276295" y="2371576"/>
                  <a:pt x="243195" y="2348954"/>
                  <a:pt x="209499" y="2348954"/>
                </a:cubicBezTo>
                <a:cubicBezTo>
                  <a:pt x="193100" y="2348954"/>
                  <a:pt x="179682" y="2353345"/>
                  <a:pt x="169246" y="2362126"/>
                </a:cubicBezTo>
                <a:cubicBezTo>
                  <a:pt x="158809" y="2370907"/>
                  <a:pt x="153591" y="2380804"/>
                  <a:pt x="153591" y="2391817"/>
                </a:cubicBezTo>
                <a:cubicBezTo>
                  <a:pt x="153591" y="2402830"/>
                  <a:pt x="157319" y="2413248"/>
                  <a:pt x="164774" y="2423071"/>
                </a:cubicBezTo>
                <a:cubicBezTo>
                  <a:pt x="174913" y="2436168"/>
                  <a:pt x="205474" y="2464296"/>
                  <a:pt x="256457" y="2507456"/>
                </a:cubicBezTo>
                <a:cubicBezTo>
                  <a:pt x="304166" y="2547342"/>
                  <a:pt x="333090" y="2572494"/>
                  <a:pt x="343228" y="2582912"/>
                </a:cubicBezTo>
                <a:cubicBezTo>
                  <a:pt x="368571" y="2608511"/>
                  <a:pt x="386535" y="2632993"/>
                  <a:pt x="397120" y="2656359"/>
                </a:cubicBezTo>
                <a:cubicBezTo>
                  <a:pt x="407706" y="2679725"/>
                  <a:pt x="412998" y="2705249"/>
                  <a:pt x="412998" y="2732931"/>
                </a:cubicBezTo>
                <a:cubicBezTo>
                  <a:pt x="412998" y="2786807"/>
                  <a:pt x="394375" y="2831306"/>
                  <a:pt x="357129" y="2866430"/>
                </a:cubicBezTo>
                <a:cubicBezTo>
                  <a:pt x="319882" y="2901553"/>
                  <a:pt x="271312" y="2919115"/>
                  <a:pt x="211418" y="2919115"/>
                </a:cubicBezTo>
                <a:cubicBezTo>
                  <a:pt x="164635" y="2919115"/>
                  <a:pt x="123886" y="2907655"/>
                  <a:pt x="89172" y="2884736"/>
                </a:cubicBezTo>
                <a:cubicBezTo>
                  <a:pt x="54458" y="2861816"/>
                  <a:pt x="24734" y="2825800"/>
                  <a:pt x="0" y="2776686"/>
                </a:cubicBezTo>
                <a:lnTo>
                  <a:pt x="105085" y="2713286"/>
                </a:lnTo>
                <a:cubicBezTo>
                  <a:pt x="136687" y="2771329"/>
                  <a:pt x="173058" y="2800350"/>
                  <a:pt x="214195" y="2800350"/>
                </a:cubicBezTo>
                <a:cubicBezTo>
                  <a:pt x="235658" y="2800350"/>
                  <a:pt x="253694" y="2794099"/>
                  <a:pt x="268303" y="2781598"/>
                </a:cubicBezTo>
                <a:cubicBezTo>
                  <a:pt x="282911" y="2769096"/>
                  <a:pt x="290215" y="2754660"/>
                  <a:pt x="290215" y="2738289"/>
                </a:cubicBezTo>
                <a:cubicBezTo>
                  <a:pt x="290215" y="2723406"/>
                  <a:pt x="284699" y="2708523"/>
                  <a:pt x="273667" y="2693640"/>
                </a:cubicBezTo>
                <a:cubicBezTo>
                  <a:pt x="262635" y="2678758"/>
                  <a:pt x="238335" y="2655987"/>
                  <a:pt x="200765" y="2625328"/>
                </a:cubicBezTo>
                <a:cubicBezTo>
                  <a:pt x="129202" y="2566988"/>
                  <a:pt x="82985" y="2521967"/>
                  <a:pt x="62114" y="2490267"/>
                </a:cubicBezTo>
                <a:cubicBezTo>
                  <a:pt x="41243" y="2458566"/>
                  <a:pt x="30808" y="2426940"/>
                  <a:pt x="30808" y="2395389"/>
                </a:cubicBezTo>
                <a:cubicBezTo>
                  <a:pt x="30808" y="2349847"/>
                  <a:pt x="48167" y="2310780"/>
                  <a:pt x="82886" y="2278187"/>
                </a:cubicBezTo>
                <a:cubicBezTo>
                  <a:pt x="117605" y="2245593"/>
                  <a:pt x="160444" y="2229297"/>
                  <a:pt x="211404" y="2229297"/>
                </a:cubicBezTo>
                <a:close/>
                <a:moveTo>
                  <a:pt x="8490793" y="2216795"/>
                </a:moveTo>
                <a:cubicBezTo>
                  <a:pt x="8516094" y="2216795"/>
                  <a:pt x="8544669" y="2222599"/>
                  <a:pt x="8576518" y="2234208"/>
                </a:cubicBezTo>
                <a:lnTo>
                  <a:pt x="8576518" y="2327077"/>
                </a:lnTo>
                <a:cubicBezTo>
                  <a:pt x="8558956" y="2322016"/>
                  <a:pt x="8544520" y="2319486"/>
                  <a:pt x="8533209" y="2319486"/>
                </a:cubicBezTo>
                <a:cubicBezTo>
                  <a:pt x="8518922" y="2319486"/>
                  <a:pt x="8508504" y="2322463"/>
                  <a:pt x="8501955" y="2328416"/>
                </a:cubicBezTo>
                <a:cubicBezTo>
                  <a:pt x="8497193" y="2332881"/>
                  <a:pt x="8494811" y="2342108"/>
                  <a:pt x="8494811" y="2356098"/>
                </a:cubicBezTo>
                <a:lnTo>
                  <a:pt x="8494365" y="2416820"/>
                </a:lnTo>
                <a:lnTo>
                  <a:pt x="8571607" y="2416820"/>
                </a:lnTo>
                <a:lnTo>
                  <a:pt x="8571607" y="2519958"/>
                </a:lnTo>
                <a:lnTo>
                  <a:pt x="8494365" y="2519958"/>
                </a:lnTo>
                <a:lnTo>
                  <a:pt x="8494365" y="2902595"/>
                </a:lnTo>
                <a:lnTo>
                  <a:pt x="8372475" y="2902595"/>
                </a:lnTo>
                <a:lnTo>
                  <a:pt x="8372475" y="2519958"/>
                </a:lnTo>
                <a:lnTo>
                  <a:pt x="8329166" y="2519958"/>
                </a:lnTo>
                <a:lnTo>
                  <a:pt x="8329166" y="2416820"/>
                </a:lnTo>
                <a:lnTo>
                  <a:pt x="8372475" y="2416820"/>
                </a:lnTo>
                <a:cubicBezTo>
                  <a:pt x="8372772" y="2353122"/>
                  <a:pt x="8373814" y="2315468"/>
                  <a:pt x="8375600" y="2303859"/>
                </a:cubicBezTo>
                <a:cubicBezTo>
                  <a:pt x="8378874" y="2277070"/>
                  <a:pt x="8390111" y="2255862"/>
                  <a:pt x="8409310" y="2240235"/>
                </a:cubicBezTo>
                <a:cubicBezTo>
                  <a:pt x="8428508" y="2224608"/>
                  <a:pt x="8455670" y="2216795"/>
                  <a:pt x="8490793" y="2216795"/>
                </a:cubicBezTo>
                <a:close/>
                <a:moveTo>
                  <a:pt x="3891335" y="2216795"/>
                </a:moveTo>
                <a:cubicBezTo>
                  <a:pt x="3912705" y="2216795"/>
                  <a:pt x="3931034" y="2224534"/>
                  <a:pt x="3946318" y="2240012"/>
                </a:cubicBezTo>
                <a:cubicBezTo>
                  <a:pt x="3961604" y="2255490"/>
                  <a:pt x="3969246" y="2274243"/>
                  <a:pt x="3969246" y="2296269"/>
                </a:cubicBezTo>
                <a:cubicBezTo>
                  <a:pt x="3969246" y="2317998"/>
                  <a:pt x="3961678" y="2336527"/>
                  <a:pt x="3946543" y="2351857"/>
                </a:cubicBezTo>
                <a:cubicBezTo>
                  <a:pt x="3931406" y="2367186"/>
                  <a:pt x="3913302" y="2374850"/>
                  <a:pt x="3892228" y="2374850"/>
                </a:cubicBezTo>
                <a:cubicBezTo>
                  <a:pt x="3870559" y="2374850"/>
                  <a:pt x="3852083" y="2367037"/>
                  <a:pt x="3836798" y="2351410"/>
                </a:cubicBezTo>
                <a:cubicBezTo>
                  <a:pt x="3821513" y="2335783"/>
                  <a:pt x="3813870" y="2316808"/>
                  <a:pt x="3813870" y="2294483"/>
                </a:cubicBezTo>
                <a:cubicBezTo>
                  <a:pt x="3813870" y="2273052"/>
                  <a:pt x="3821438" y="2254746"/>
                  <a:pt x="3836575" y="2239566"/>
                </a:cubicBezTo>
                <a:cubicBezTo>
                  <a:pt x="3851711" y="2224385"/>
                  <a:pt x="3869965" y="2216795"/>
                  <a:pt x="3891335" y="2216795"/>
                </a:cubicBezTo>
                <a:close/>
                <a:moveTo>
                  <a:pt x="2262560" y="2216795"/>
                </a:moveTo>
                <a:cubicBezTo>
                  <a:pt x="2283931" y="2216795"/>
                  <a:pt x="2302259" y="2224534"/>
                  <a:pt x="2317544" y="2240012"/>
                </a:cubicBezTo>
                <a:cubicBezTo>
                  <a:pt x="2332829" y="2255490"/>
                  <a:pt x="2340471" y="2274243"/>
                  <a:pt x="2340471" y="2296269"/>
                </a:cubicBezTo>
                <a:cubicBezTo>
                  <a:pt x="2340471" y="2317998"/>
                  <a:pt x="2332903" y="2336527"/>
                  <a:pt x="2317767" y="2351857"/>
                </a:cubicBezTo>
                <a:cubicBezTo>
                  <a:pt x="2302631" y="2367186"/>
                  <a:pt x="2284526" y="2374850"/>
                  <a:pt x="2263453" y="2374850"/>
                </a:cubicBezTo>
                <a:cubicBezTo>
                  <a:pt x="2241785" y="2374850"/>
                  <a:pt x="2223308" y="2367037"/>
                  <a:pt x="2208023" y="2351410"/>
                </a:cubicBezTo>
                <a:cubicBezTo>
                  <a:pt x="2192738" y="2335783"/>
                  <a:pt x="2185095" y="2316808"/>
                  <a:pt x="2185095" y="2294483"/>
                </a:cubicBezTo>
                <a:cubicBezTo>
                  <a:pt x="2185095" y="2273052"/>
                  <a:pt x="2192663" y="2254746"/>
                  <a:pt x="2207800" y="2239566"/>
                </a:cubicBezTo>
                <a:cubicBezTo>
                  <a:pt x="2222936" y="2224385"/>
                  <a:pt x="2241189" y="2216795"/>
                  <a:pt x="2262560" y="2216795"/>
                </a:cubicBezTo>
                <a:close/>
                <a:moveTo>
                  <a:pt x="5209877" y="1413272"/>
                </a:moveTo>
                <a:cubicBezTo>
                  <a:pt x="5171480" y="1413272"/>
                  <a:pt x="5139779" y="1426146"/>
                  <a:pt x="5114776" y="1451893"/>
                </a:cubicBezTo>
                <a:cubicBezTo>
                  <a:pt x="5089773" y="1477640"/>
                  <a:pt x="5077271" y="1510010"/>
                  <a:pt x="5077271" y="1549003"/>
                </a:cubicBezTo>
                <a:cubicBezTo>
                  <a:pt x="5077271" y="1589485"/>
                  <a:pt x="5090071" y="1622673"/>
                  <a:pt x="5115669" y="1648569"/>
                </a:cubicBezTo>
                <a:cubicBezTo>
                  <a:pt x="5141267" y="1674466"/>
                  <a:pt x="5173414" y="1687414"/>
                  <a:pt x="5212110" y="1687414"/>
                </a:cubicBezTo>
                <a:cubicBezTo>
                  <a:pt x="5249912" y="1687414"/>
                  <a:pt x="5281091" y="1674763"/>
                  <a:pt x="5305648" y="1649462"/>
                </a:cubicBezTo>
                <a:cubicBezTo>
                  <a:pt x="5330205" y="1624161"/>
                  <a:pt x="5342483" y="1590973"/>
                  <a:pt x="5342483" y="1549896"/>
                </a:cubicBezTo>
                <a:cubicBezTo>
                  <a:pt x="5342483" y="1509415"/>
                  <a:pt x="5330130" y="1476524"/>
                  <a:pt x="5305425" y="1451223"/>
                </a:cubicBezTo>
                <a:cubicBezTo>
                  <a:pt x="5280719" y="1425923"/>
                  <a:pt x="5248870" y="1413272"/>
                  <a:pt x="5209877" y="1413272"/>
                </a:cubicBezTo>
                <a:close/>
                <a:moveTo>
                  <a:pt x="1616728" y="1411933"/>
                </a:moveTo>
                <a:cubicBezTo>
                  <a:pt x="1579051" y="1411933"/>
                  <a:pt x="1547753" y="1425253"/>
                  <a:pt x="1522833" y="1451893"/>
                </a:cubicBezTo>
                <a:cubicBezTo>
                  <a:pt x="1497914" y="1478533"/>
                  <a:pt x="1485454" y="1512689"/>
                  <a:pt x="1485454" y="1554361"/>
                </a:cubicBezTo>
                <a:cubicBezTo>
                  <a:pt x="1485454" y="1596331"/>
                  <a:pt x="1498136" y="1630859"/>
                  <a:pt x="1523500" y="1657946"/>
                </a:cubicBezTo>
                <a:cubicBezTo>
                  <a:pt x="1548863" y="1685032"/>
                  <a:pt x="1580085" y="1698576"/>
                  <a:pt x="1617167" y="1698576"/>
                </a:cubicBezTo>
                <a:cubicBezTo>
                  <a:pt x="1655439" y="1698576"/>
                  <a:pt x="1687182" y="1685256"/>
                  <a:pt x="1712397" y="1658615"/>
                </a:cubicBezTo>
                <a:cubicBezTo>
                  <a:pt x="1737612" y="1631975"/>
                  <a:pt x="1750220" y="1597075"/>
                  <a:pt x="1750220" y="1553915"/>
                </a:cubicBezTo>
                <a:cubicBezTo>
                  <a:pt x="1750220" y="1511647"/>
                  <a:pt x="1737612" y="1477417"/>
                  <a:pt x="1712397" y="1451223"/>
                </a:cubicBezTo>
                <a:cubicBezTo>
                  <a:pt x="1687182" y="1425029"/>
                  <a:pt x="1655293" y="1411933"/>
                  <a:pt x="1616728" y="1411933"/>
                </a:cubicBezTo>
                <a:close/>
                <a:moveTo>
                  <a:pt x="6640636" y="1402557"/>
                </a:moveTo>
                <a:cubicBezTo>
                  <a:pt x="6606648" y="1402557"/>
                  <a:pt x="6576833" y="1412081"/>
                  <a:pt x="6551193" y="1431132"/>
                </a:cubicBezTo>
                <a:cubicBezTo>
                  <a:pt x="6535092" y="1443038"/>
                  <a:pt x="6520183" y="1464022"/>
                  <a:pt x="6506468" y="1494086"/>
                </a:cubicBezTo>
                <a:lnTo>
                  <a:pt x="6770787" y="1494086"/>
                </a:lnTo>
                <a:cubicBezTo>
                  <a:pt x="6762736" y="1466999"/>
                  <a:pt x="6746859" y="1444972"/>
                  <a:pt x="6723156" y="1428006"/>
                </a:cubicBezTo>
                <a:cubicBezTo>
                  <a:pt x="6699453" y="1411040"/>
                  <a:pt x="6671946" y="1402557"/>
                  <a:pt x="6640636" y="1402557"/>
                </a:cubicBezTo>
                <a:close/>
                <a:moveTo>
                  <a:pt x="3821237" y="1402557"/>
                </a:moveTo>
                <a:cubicBezTo>
                  <a:pt x="3787249" y="1402557"/>
                  <a:pt x="3757433" y="1412081"/>
                  <a:pt x="3731793" y="1431132"/>
                </a:cubicBezTo>
                <a:cubicBezTo>
                  <a:pt x="3715692" y="1443038"/>
                  <a:pt x="3700784" y="1464022"/>
                  <a:pt x="3687069" y="1494086"/>
                </a:cubicBezTo>
                <a:lnTo>
                  <a:pt x="3951388" y="1494086"/>
                </a:lnTo>
                <a:cubicBezTo>
                  <a:pt x="3943336" y="1466999"/>
                  <a:pt x="3927460" y="1444972"/>
                  <a:pt x="3903757" y="1428006"/>
                </a:cubicBezTo>
                <a:cubicBezTo>
                  <a:pt x="3880053" y="1411040"/>
                  <a:pt x="3852547" y="1402557"/>
                  <a:pt x="3821237" y="1402557"/>
                </a:cubicBezTo>
                <a:close/>
                <a:moveTo>
                  <a:pt x="2468687" y="1402557"/>
                </a:moveTo>
                <a:cubicBezTo>
                  <a:pt x="2434698" y="1402557"/>
                  <a:pt x="2404884" y="1412081"/>
                  <a:pt x="2379244" y="1431132"/>
                </a:cubicBezTo>
                <a:cubicBezTo>
                  <a:pt x="2363142" y="1443038"/>
                  <a:pt x="2348234" y="1464022"/>
                  <a:pt x="2334518" y="1494086"/>
                </a:cubicBezTo>
                <a:lnTo>
                  <a:pt x="2598837" y="1494086"/>
                </a:lnTo>
                <a:cubicBezTo>
                  <a:pt x="2590787" y="1466999"/>
                  <a:pt x="2574909" y="1444972"/>
                  <a:pt x="2551207" y="1428006"/>
                </a:cubicBezTo>
                <a:cubicBezTo>
                  <a:pt x="2527503" y="1411040"/>
                  <a:pt x="2499997" y="1402557"/>
                  <a:pt x="2468687" y="1402557"/>
                </a:cubicBezTo>
                <a:close/>
                <a:moveTo>
                  <a:pt x="5576887" y="1311920"/>
                </a:moveTo>
                <a:lnTo>
                  <a:pt x="5700117" y="1311920"/>
                </a:lnTo>
                <a:lnTo>
                  <a:pt x="5700117" y="1545878"/>
                </a:lnTo>
                <a:cubicBezTo>
                  <a:pt x="5700117" y="1591419"/>
                  <a:pt x="5703251" y="1623045"/>
                  <a:pt x="5709518" y="1640756"/>
                </a:cubicBezTo>
                <a:cubicBezTo>
                  <a:pt x="5715785" y="1658467"/>
                  <a:pt x="5725855" y="1672233"/>
                  <a:pt x="5739729" y="1682056"/>
                </a:cubicBezTo>
                <a:cubicBezTo>
                  <a:pt x="5753602" y="1691878"/>
                  <a:pt x="5770685" y="1696790"/>
                  <a:pt x="5790977" y="1696790"/>
                </a:cubicBezTo>
                <a:cubicBezTo>
                  <a:pt x="5811268" y="1696790"/>
                  <a:pt x="5828501" y="1691953"/>
                  <a:pt x="5842675" y="1682279"/>
                </a:cubicBezTo>
                <a:cubicBezTo>
                  <a:pt x="5856848" y="1672605"/>
                  <a:pt x="5867365" y="1658392"/>
                  <a:pt x="5874225" y="1639640"/>
                </a:cubicBezTo>
                <a:cubicBezTo>
                  <a:pt x="5879299" y="1625650"/>
                  <a:pt x="5881836" y="1595735"/>
                  <a:pt x="5881836" y="1549896"/>
                </a:cubicBezTo>
                <a:lnTo>
                  <a:pt x="5881836" y="1311920"/>
                </a:lnTo>
                <a:lnTo>
                  <a:pt x="6003726" y="1311920"/>
                </a:lnTo>
                <a:lnTo>
                  <a:pt x="6003726" y="1517750"/>
                </a:lnTo>
                <a:cubicBezTo>
                  <a:pt x="6003726" y="1602581"/>
                  <a:pt x="5997029" y="1660625"/>
                  <a:pt x="5983635" y="1691878"/>
                </a:cubicBezTo>
                <a:cubicBezTo>
                  <a:pt x="5967264" y="1729978"/>
                  <a:pt x="5943153" y="1759223"/>
                  <a:pt x="5911304" y="1779613"/>
                </a:cubicBezTo>
                <a:cubicBezTo>
                  <a:pt x="5879455" y="1800002"/>
                  <a:pt x="5838974" y="1810197"/>
                  <a:pt x="5789860" y="1810197"/>
                </a:cubicBezTo>
                <a:cubicBezTo>
                  <a:pt x="5736580" y="1810197"/>
                  <a:pt x="5693494" y="1798291"/>
                  <a:pt x="5660603" y="1774478"/>
                </a:cubicBezTo>
                <a:cubicBezTo>
                  <a:pt x="5627712" y="1750666"/>
                  <a:pt x="5604569" y="1717477"/>
                  <a:pt x="5591175" y="1674912"/>
                </a:cubicBezTo>
                <a:cubicBezTo>
                  <a:pt x="5581650" y="1645444"/>
                  <a:pt x="5576887" y="1591866"/>
                  <a:pt x="5576887" y="1514178"/>
                </a:cubicBezTo>
                <a:close/>
                <a:moveTo>
                  <a:pt x="2801690" y="1311920"/>
                </a:moveTo>
                <a:lnTo>
                  <a:pt x="2923580" y="1311920"/>
                </a:lnTo>
                <a:lnTo>
                  <a:pt x="2923580" y="1797695"/>
                </a:lnTo>
                <a:lnTo>
                  <a:pt x="2801690" y="1797695"/>
                </a:lnTo>
                <a:close/>
                <a:moveTo>
                  <a:pt x="601415" y="1311920"/>
                </a:moveTo>
                <a:lnTo>
                  <a:pt x="723305" y="1311920"/>
                </a:lnTo>
                <a:lnTo>
                  <a:pt x="723305" y="1797695"/>
                </a:lnTo>
                <a:lnTo>
                  <a:pt x="601415" y="1797695"/>
                </a:lnTo>
                <a:close/>
                <a:moveTo>
                  <a:pt x="7252929" y="1299419"/>
                </a:moveTo>
                <a:cubicBezTo>
                  <a:pt x="7301080" y="1299419"/>
                  <a:pt x="7341949" y="1316236"/>
                  <a:pt x="7375538" y="1349871"/>
                </a:cubicBezTo>
                <a:cubicBezTo>
                  <a:pt x="7403774" y="1378446"/>
                  <a:pt x="7417891" y="1420714"/>
                  <a:pt x="7417891" y="1476673"/>
                </a:cubicBezTo>
                <a:lnTo>
                  <a:pt x="7417891" y="1797695"/>
                </a:lnTo>
                <a:lnTo>
                  <a:pt x="7297340" y="1797695"/>
                </a:lnTo>
                <a:lnTo>
                  <a:pt x="7297340" y="1584966"/>
                </a:lnTo>
                <a:cubicBezTo>
                  <a:pt x="7297340" y="1526993"/>
                  <a:pt x="7294742" y="1488492"/>
                  <a:pt x="7289544" y="1469463"/>
                </a:cubicBezTo>
                <a:cubicBezTo>
                  <a:pt x="7284347" y="1450434"/>
                  <a:pt x="7275290" y="1435939"/>
                  <a:pt x="7262372" y="1425979"/>
                </a:cubicBezTo>
                <a:cubicBezTo>
                  <a:pt x="7249454" y="1416020"/>
                  <a:pt x="7233493" y="1411040"/>
                  <a:pt x="7214490" y="1411040"/>
                </a:cubicBezTo>
                <a:cubicBezTo>
                  <a:pt x="7189845" y="1411040"/>
                  <a:pt x="7168688" y="1419290"/>
                  <a:pt x="7151019" y="1435792"/>
                </a:cubicBezTo>
                <a:cubicBezTo>
                  <a:pt x="7133351" y="1452293"/>
                  <a:pt x="7121100" y="1475113"/>
                  <a:pt x="7114268" y="1504250"/>
                </a:cubicBezTo>
                <a:cubicBezTo>
                  <a:pt x="7110705" y="1519412"/>
                  <a:pt x="7108924" y="1552264"/>
                  <a:pt x="7108924" y="1602805"/>
                </a:cubicBezTo>
                <a:lnTo>
                  <a:pt x="7108924" y="1797695"/>
                </a:lnTo>
                <a:lnTo>
                  <a:pt x="6987034" y="1797695"/>
                </a:lnTo>
                <a:lnTo>
                  <a:pt x="6987034" y="1311920"/>
                </a:lnTo>
                <a:lnTo>
                  <a:pt x="7108924" y="1311920"/>
                </a:lnTo>
                <a:lnTo>
                  <a:pt x="7108924" y="1361703"/>
                </a:lnTo>
                <a:cubicBezTo>
                  <a:pt x="7136564" y="1338402"/>
                  <a:pt x="7161605" y="1322196"/>
                  <a:pt x="7184045" y="1313085"/>
                </a:cubicBezTo>
                <a:cubicBezTo>
                  <a:pt x="7206486" y="1303974"/>
                  <a:pt x="7229446" y="1299419"/>
                  <a:pt x="7252929" y="1299419"/>
                </a:cubicBezTo>
                <a:close/>
                <a:moveTo>
                  <a:pt x="6634609" y="1299419"/>
                </a:moveTo>
                <a:cubicBezTo>
                  <a:pt x="6711107" y="1299419"/>
                  <a:pt x="6773317" y="1323901"/>
                  <a:pt x="6821239" y="1372865"/>
                </a:cubicBezTo>
                <a:cubicBezTo>
                  <a:pt x="6869162" y="1421830"/>
                  <a:pt x="6893123" y="1486495"/>
                  <a:pt x="6893123" y="1566863"/>
                </a:cubicBezTo>
                <a:lnTo>
                  <a:pt x="6892677" y="1590080"/>
                </a:lnTo>
                <a:lnTo>
                  <a:pt x="6501110" y="1590080"/>
                </a:lnTo>
                <a:cubicBezTo>
                  <a:pt x="6506766" y="1624608"/>
                  <a:pt x="6521872" y="1652067"/>
                  <a:pt x="6546428" y="1672456"/>
                </a:cubicBezTo>
                <a:cubicBezTo>
                  <a:pt x="6570985" y="1692846"/>
                  <a:pt x="6602313" y="1703041"/>
                  <a:pt x="6640413" y="1703041"/>
                </a:cubicBezTo>
                <a:cubicBezTo>
                  <a:pt x="6685955" y="1703041"/>
                  <a:pt x="6725096" y="1687116"/>
                  <a:pt x="6757839" y="1655267"/>
                </a:cubicBezTo>
                <a:lnTo>
                  <a:pt x="6860530" y="1703487"/>
                </a:lnTo>
                <a:cubicBezTo>
                  <a:pt x="6834932" y="1739801"/>
                  <a:pt x="6804273" y="1766665"/>
                  <a:pt x="6768554" y="1784077"/>
                </a:cubicBezTo>
                <a:cubicBezTo>
                  <a:pt x="6732835" y="1801490"/>
                  <a:pt x="6690419" y="1810197"/>
                  <a:pt x="6641306" y="1810197"/>
                </a:cubicBezTo>
                <a:cubicBezTo>
                  <a:pt x="6565106" y="1810197"/>
                  <a:pt x="6503045" y="1786161"/>
                  <a:pt x="6455122" y="1738090"/>
                </a:cubicBezTo>
                <a:cubicBezTo>
                  <a:pt x="6407199" y="1690018"/>
                  <a:pt x="6383238" y="1629817"/>
                  <a:pt x="6383238" y="1557486"/>
                </a:cubicBezTo>
                <a:cubicBezTo>
                  <a:pt x="6383238" y="1483370"/>
                  <a:pt x="6407125" y="1421830"/>
                  <a:pt x="6454899" y="1372865"/>
                </a:cubicBezTo>
                <a:cubicBezTo>
                  <a:pt x="6502673" y="1323901"/>
                  <a:pt x="6562576" y="1299419"/>
                  <a:pt x="6634609" y="1299419"/>
                </a:cubicBezTo>
                <a:close/>
                <a:moveTo>
                  <a:pt x="5182195" y="1299419"/>
                </a:moveTo>
                <a:cubicBezTo>
                  <a:pt x="5210175" y="1299419"/>
                  <a:pt x="5236592" y="1304553"/>
                  <a:pt x="5261446" y="1314822"/>
                </a:cubicBezTo>
                <a:cubicBezTo>
                  <a:pt x="5286300" y="1325091"/>
                  <a:pt x="5311229" y="1341984"/>
                  <a:pt x="5336232" y="1365498"/>
                </a:cubicBezTo>
                <a:lnTo>
                  <a:pt x="5336232" y="1311920"/>
                </a:lnTo>
                <a:lnTo>
                  <a:pt x="5457676" y="1311920"/>
                </a:lnTo>
                <a:lnTo>
                  <a:pt x="5457676" y="1728044"/>
                </a:lnTo>
                <a:cubicBezTo>
                  <a:pt x="5457676" y="1810197"/>
                  <a:pt x="5441156" y="1870621"/>
                  <a:pt x="5408116" y="1909316"/>
                </a:cubicBezTo>
                <a:cubicBezTo>
                  <a:pt x="5363766" y="1961704"/>
                  <a:pt x="5296942" y="1987897"/>
                  <a:pt x="5207645" y="1987897"/>
                </a:cubicBezTo>
                <a:cubicBezTo>
                  <a:pt x="5160020" y="1987897"/>
                  <a:pt x="5119985" y="1981944"/>
                  <a:pt x="5087541" y="1970038"/>
                </a:cubicBezTo>
                <a:cubicBezTo>
                  <a:pt x="5055096" y="1958132"/>
                  <a:pt x="5027712" y="1940645"/>
                  <a:pt x="5005387" y="1917576"/>
                </a:cubicBezTo>
                <a:cubicBezTo>
                  <a:pt x="4983063" y="1894508"/>
                  <a:pt x="4966543" y="1866454"/>
                  <a:pt x="4955828" y="1833414"/>
                </a:cubicBezTo>
                <a:lnTo>
                  <a:pt x="5090219" y="1833414"/>
                </a:lnTo>
                <a:cubicBezTo>
                  <a:pt x="5102126" y="1847106"/>
                  <a:pt x="5117455" y="1857450"/>
                  <a:pt x="5136207" y="1864445"/>
                </a:cubicBezTo>
                <a:cubicBezTo>
                  <a:pt x="5154960" y="1871439"/>
                  <a:pt x="5177135" y="1874937"/>
                  <a:pt x="5202733" y="1874937"/>
                </a:cubicBezTo>
                <a:cubicBezTo>
                  <a:pt x="5235476" y="1874937"/>
                  <a:pt x="5261818" y="1869877"/>
                  <a:pt x="5281761" y="1859756"/>
                </a:cubicBezTo>
                <a:cubicBezTo>
                  <a:pt x="5301704" y="1849636"/>
                  <a:pt x="5315768" y="1836539"/>
                  <a:pt x="5323954" y="1820466"/>
                </a:cubicBezTo>
                <a:cubicBezTo>
                  <a:pt x="5332140" y="1804392"/>
                  <a:pt x="5336232" y="1776710"/>
                  <a:pt x="5336232" y="1737420"/>
                </a:cubicBezTo>
                <a:cubicBezTo>
                  <a:pt x="5314801" y="1758851"/>
                  <a:pt x="5292328" y="1774255"/>
                  <a:pt x="5268813" y="1783631"/>
                </a:cubicBezTo>
                <a:cubicBezTo>
                  <a:pt x="5245298" y="1793007"/>
                  <a:pt x="5218658" y="1797695"/>
                  <a:pt x="5188892" y="1797695"/>
                </a:cubicBezTo>
                <a:cubicBezTo>
                  <a:pt x="5123706" y="1797695"/>
                  <a:pt x="5068639" y="1774180"/>
                  <a:pt x="5023693" y="1727151"/>
                </a:cubicBezTo>
                <a:cubicBezTo>
                  <a:pt x="4978747" y="1680121"/>
                  <a:pt x="4956274" y="1620590"/>
                  <a:pt x="4956274" y="1548557"/>
                </a:cubicBezTo>
                <a:cubicBezTo>
                  <a:pt x="4956274" y="1471464"/>
                  <a:pt x="4980087" y="1409551"/>
                  <a:pt x="5027712" y="1362819"/>
                </a:cubicBezTo>
                <a:cubicBezTo>
                  <a:pt x="5070872" y="1320552"/>
                  <a:pt x="5122366" y="1299419"/>
                  <a:pt x="5182195" y="1299419"/>
                </a:cubicBezTo>
                <a:close/>
                <a:moveTo>
                  <a:pt x="4433530" y="1299419"/>
                </a:moveTo>
                <a:cubicBezTo>
                  <a:pt x="4481681" y="1299419"/>
                  <a:pt x="4522550" y="1316236"/>
                  <a:pt x="4556139" y="1349871"/>
                </a:cubicBezTo>
                <a:cubicBezTo>
                  <a:pt x="4584374" y="1378446"/>
                  <a:pt x="4598492" y="1420714"/>
                  <a:pt x="4598492" y="1476673"/>
                </a:cubicBezTo>
                <a:lnTo>
                  <a:pt x="4598492" y="1797695"/>
                </a:lnTo>
                <a:lnTo>
                  <a:pt x="4477941" y="1797695"/>
                </a:lnTo>
                <a:lnTo>
                  <a:pt x="4477941" y="1584966"/>
                </a:lnTo>
                <a:cubicBezTo>
                  <a:pt x="4477941" y="1526993"/>
                  <a:pt x="4475343" y="1488492"/>
                  <a:pt x="4470145" y="1469463"/>
                </a:cubicBezTo>
                <a:cubicBezTo>
                  <a:pt x="4464947" y="1450434"/>
                  <a:pt x="4455890" y="1435939"/>
                  <a:pt x="4442972" y="1425979"/>
                </a:cubicBezTo>
                <a:cubicBezTo>
                  <a:pt x="4430055" y="1416020"/>
                  <a:pt x="4414094" y="1411040"/>
                  <a:pt x="4395090" y="1411040"/>
                </a:cubicBezTo>
                <a:cubicBezTo>
                  <a:pt x="4370445" y="1411040"/>
                  <a:pt x="4349289" y="1419290"/>
                  <a:pt x="4331620" y="1435792"/>
                </a:cubicBezTo>
                <a:cubicBezTo>
                  <a:pt x="4313951" y="1452293"/>
                  <a:pt x="4301700" y="1475113"/>
                  <a:pt x="4294869" y="1504250"/>
                </a:cubicBezTo>
                <a:cubicBezTo>
                  <a:pt x="4291306" y="1519412"/>
                  <a:pt x="4289525" y="1552264"/>
                  <a:pt x="4289525" y="1602805"/>
                </a:cubicBezTo>
                <a:lnTo>
                  <a:pt x="4289525" y="1797695"/>
                </a:lnTo>
                <a:lnTo>
                  <a:pt x="4167635" y="1797695"/>
                </a:lnTo>
                <a:lnTo>
                  <a:pt x="4167635" y="1311920"/>
                </a:lnTo>
                <a:lnTo>
                  <a:pt x="4289525" y="1311920"/>
                </a:lnTo>
                <a:lnTo>
                  <a:pt x="4289525" y="1361703"/>
                </a:lnTo>
                <a:cubicBezTo>
                  <a:pt x="4317165" y="1338402"/>
                  <a:pt x="4342205" y="1322196"/>
                  <a:pt x="4364645" y="1313085"/>
                </a:cubicBezTo>
                <a:cubicBezTo>
                  <a:pt x="4387086" y="1303974"/>
                  <a:pt x="4410048" y="1299419"/>
                  <a:pt x="4433530" y="1299419"/>
                </a:cubicBezTo>
                <a:close/>
                <a:moveTo>
                  <a:pt x="3815210" y="1299419"/>
                </a:moveTo>
                <a:cubicBezTo>
                  <a:pt x="3891707" y="1299419"/>
                  <a:pt x="3953917" y="1323901"/>
                  <a:pt x="4001840" y="1372865"/>
                </a:cubicBezTo>
                <a:cubicBezTo>
                  <a:pt x="4049762" y="1421830"/>
                  <a:pt x="4073724" y="1486495"/>
                  <a:pt x="4073724" y="1566863"/>
                </a:cubicBezTo>
                <a:lnTo>
                  <a:pt x="4073277" y="1590080"/>
                </a:lnTo>
                <a:lnTo>
                  <a:pt x="3681710" y="1590080"/>
                </a:lnTo>
                <a:cubicBezTo>
                  <a:pt x="3687366" y="1624608"/>
                  <a:pt x="3702472" y="1652067"/>
                  <a:pt x="3727029" y="1672456"/>
                </a:cubicBezTo>
                <a:cubicBezTo>
                  <a:pt x="3751585" y="1692846"/>
                  <a:pt x="3782914" y="1703041"/>
                  <a:pt x="3821013" y="1703041"/>
                </a:cubicBezTo>
                <a:cubicBezTo>
                  <a:pt x="3866555" y="1703041"/>
                  <a:pt x="3905697" y="1687116"/>
                  <a:pt x="3938439" y="1655267"/>
                </a:cubicBezTo>
                <a:lnTo>
                  <a:pt x="4041130" y="1703487"/>
                </a:lnTo>
                <a:cubicBezTo>
                  <a:pt x="4015532" y="1739801"/>
                  <a:pt x="3984874" y="1766665"/>
                  <a:pt x="3949154" y="1784077"/>
                </a:cubicBezTo>
                <a:cubicBezTo>
                  <a:pt x="3913436" y="1801490"/>
                  <a:pt x="3871020" y="1810197"/>
                  <a:pt x="3821906" y="1810197"/>
                </a:cubicBezTo>
                <a:cubicBezTo>
                  <a:pt x="3745707" y="1810197"/>
                  <a:pt x="3683645" y="1786161"/>
                  <a:pt x="3635723" y="1738090"/>
                </a:cubicBezTo>
                <a:cubicBezTo>
                  <a:pt x="3587800" y="1690018"/>
                  <a:pt x="3563839" y="1629817"/>
                  <a:pt x="3563839" y="1557486"/>
                </a:cubicBezTo>
                <a:cubicBezTo>
                  <a:pt x="3563839" y="1483370"/>
                  <a:pt x="3587726" y="1421830"/>
                  <a:pt x="3635499" y="1372865"/>
                </a:cubicBezTo>
                <a:cubicBezTo>
                  <a:pt x="3683273" y="1323901"/>
                  <a:pt x="3743176" y="1299419"/>
                  <a:pt x="3815210" y="1299419"/>
                </a:cubicBezTo>
                <a:close/>
                <a:moveTo>
                  <a:pt x="3300055" y="1299419"/>
                </a:moveTo>
                <a:cubicBezTo>
                  <a:pt x="3348206" y="1299419"/>
                  <a:pt x="3389075" y="1316236"/>
                  <a:pt x="3422664" y="1349871"/>
                </a:cubicBezTo>
                <a:cubicBezTo>
                  <a:pt x="3450899" y="1378446"/>
                  <a:pt x="3465017" y="1420714"/>
                  <a:pt x="3465017" y="1476673"/>
                </a:cubicBezTo>
                <a:lnTo>
                  <a:pt x="3465017" y="1797695"/>
                </a:lnTo>
                <a:lnTo>
                  <a:pt x="3344466" y="1797695"/>
                </a:lnTo>
                <a:lnTo>
                  <a:pt x="3344466" y="1584966"/>
                </a:lnTo>
                <a:cubicBezTo>
                  <a:pt x="3344466" y="1526993"/>
                  <a:pt x="3341868" y="1488492"/>
                  <a:pt x="3336670" y="1469463"/>
                </a:cubicBezTo>
                <a:cubicBezTo>
                  <a:pt x="3331473" y="1450434"/>
                  <a:pt x="3322415" y="1435939"/>
                  <a:pt x="3309497" y="1425979"/>
                </a:cubicBezTo>
                <a:cubicBezTo>
                  <a:pt x="3296580" y="1416020"/>
                  <a:pt x="3280618" y="1411040"/>
                  <a:pt x="3261615" y="1411040"/>
                </a:cubicBezTo>
                <a:cubicBezTo>
                  <a:pt x="3236970" y="1411040"/>
                  <a:pt x="3215814" y="1419290"/>
                  <a:pt x="3198145" y="1435792"/>
                </a:cubicBezTo>
                <a:cubicBezTo>
                  <a:pt x="3180476" y="1452293"/>
                  <a:pt x="3168225" y="1475113"/>
                  <a:pt x="3161394" y="1504250"/>
                </a:cubicBezTo>
                <a:cubicBezTo>
                  <a:pt x="3157832" y="1519412"/>
                  <a:pt x="3156050" y="1552264"/>
                  <a:pt x="3156050" y="1602805"/>
                </a:cubicBezTo>
                <a:lnTo>
                  <a:pt x="3156050" y="1797695"/>
                </a:lnTo>
                <a:lnTo>
                  <a:pt x="3034160" y="1797695"/>
                </a:lnTo>
                <a:lnTo>
                  <a:pt x="3034160" y="1311920"/>
                </a:lnTo>
                <a:lnTo>
                  <a:pt x="3156050" y="1311920"/>
                </a:lnTo>
                <a:lnTo>
                  <a:pt x="3156050" y="1361703"/>
                </a:lnTo>
                <a:cubicBezTo>
                  <a:pt x="3183690" y="1338402"/>
                  <a:pt x="3208730" y="1322196"/>
                  <a:pt x="3231170" y="1313085"/>
                </a:cubicBezTo>
                <a:cubicBezTo>
                  <a:pt x="3253611" y="1303974"/>
                  <a:pt x="3276573" y="1299419"/>
                  <a:pt x="3300055" y="1299419"/>
                </a:cubicBezTo>
                <a:close/>
                <a:moveTo>
                  <a:pt x="2462660" y="1299419"/>
                </a:moveTo>
                <a:cubicBezTo>
                  <a:pt x="2539157" y="1299419"/>
                  <a:pt x="2601367" y="1323901"/>
                  <a:pt x="2649291" y="1372865"/>
                </a:cubicBezTo>
                <a:cubicBezTo>
                  <a:pt x="2697213" y="1421830"/>
                  <a:pt x="2721174" y="1486495"/>
                  <a:pt x="2721174" y="1566863"/>
                </a:cubicBezTo>
                <a:lnTo>
                  <a:pt x="2720728" y="1590080"/>
                </a:lnTo>
                <a:lnTo>
                  <a:pt x="2329161" y="1590080"/>
                </a:lnTo>
                <a:cubicBezTo>
                  <a:pt x="2334816" y="1624608"/>
                  <a:pt x="2349922" y="1652067"/>
                  <a:pt x="2374479" y="1672456"/>
                </a:cubicBezTo>
                <a:cubicBezTo>
                  <a:pt x="2399036" y="1692846"/>
                  <a:pt x="2430364" y="1703041"/>
                  <a:pt x="2468464" y="1703041"/>
                </a:cubicBezTo>
                <a:cubicBezTo>
                  <a:pt x="2514005" y="1703041"/>
                  <a:pt x="2553147" y="1687116"/>
                  <a:pt x="2585889" y="1655267"/>
                </a:cubicBezTo>
                <a:lnTo>
                  <a:pt x="2688581" y="1703487"/>
                </a:lnTo>
                <a:cubicBezTo>
                  <a:pt x="2662982" y="1739801"/>
                  <a:pt x="2632324" y="1766665"/>
                  <a:pt x="2596605" y="1784077"/>
                </a:cubicBezTo>
                <a:cubicBezTo>
                  <a:pt x="2560886" y="1801490"/>
                  <a:pt x="2518470" y="1810197"/>
                  <a:pt x="2469357" y="1810197"/>
                </a:cubicBezTo>
                <a:cubicBezTo>
                  <a:pt x="2393157" y="1810197"/>
                  <a:pt x="2331095" y="1786161"/>
                  <a:pt x="2283173" y="1738090"/>
                </a:cubicBezTo>
                <a:cubicBezTo>
                  <a:pt x="2235250" y="1690018"/>
                  <a:pt x="2211289" y="1629817"/>
                  <a:pt x="2211289" y="1557486"/>
                </a:cubicBezTo>
                <a:cubicBezTo>
                  <a:pt x="2211289" y="1483370"/>
                  <a:pt x="2235176" y="1421830"/>
                  <a:pt x="2282950" y="1372865"/>
                </a:cubicBezTo>
                <a:cubicBezTo>
                  <a:pt x="2330723" y="1323901"/>
                  <a:pt x="2390627" y="1299419"/>
                  <a:pt x="2462660" y="1299419"/>
                </a:cubicBezTo>
                <a:close/>
                <a:moveTo>
                  <a:pt x="1099780" y="1299419"/>
                </a:moveTo>
                <a:cubicBezTo>
                  <a:pt x="1147931" y="1299419"/>
                  <a:pt x="1188800" y="1316236"/>
                  <a:pt x="1222389" y="1349871"/>
                </a:cubicBezTo>
                <a:cubicBezTo>
                  <a:pt x="1250624" y="1378446"/>
                  <a:pt x="1264742" y="1420714"/>
                  <a:pt x="1264742" y="1476673"/>
                </a:cubicBezTo>
                <a:lnTo>
                  <a:pt x="1264742" y="1797695"/>
                </a:lnTo>
                <a:lnTo>
                  <a:pt x="1144191" y="1797695"/>
                </a:lnTo>
                <a:lnTo>
                  <a:pt x="1144191" y="1584966"/>
                </a:lnTo>
                <a:cubicBezTo>
                  <a:pt x="1144191" y="1526993"/>
                  <a:pt x="1141593" y="1488492"/>
                  <a:pt x="1136395" y="1469463"/>
                </a:cubicBezTo>
                <a:cubicBezTo>
                  <a:pt x="1131197" y="1450434"/>
                  <a:pt x="1122140" y="1435939"/>
                  <a:pt x="1109222" y="1425979"/>
                </a:cubicBezTo>
                <a:cubicBezTo>
                  <a:pt x="1096305" y="1416020"/>
                  <a:pt x="1080344" y="1411040"/>
                  <a:pt x="1061341" y="1411040"/>
                </a:cubicBezTo>
                <a:cubicBezTo>
                  <a:pt x="1036695" y="1411040"/>
                  <a:pt x="1015539" y="1419290"/>
                  <a:pt x="997870" y="1435792"/>
                </a:cubicBezTo>
                <a:cubicBezTo>
                  <a:pt x="980201" y="1452293"/>
                  <a:pt x="967950" y="1475113"/>
                  <a:pt x="961119" y="1504250"/>
                </a:cubicBezTo>
                <a:cubicBezTo>
                  <a:pt x="957556" y="1519412"/>
                  <a:pt x="955774" y="1552264"/>
                  <a:pt x="955774" y="1602805"/>
                </a:cubicBezTo>
                <a:lnTo>
                  <a:pt x="955774" y="1797695"/>
                </a:lnTo>
                <a:lnTo>
                  <a:pt x="833884" y="1797695"/>
                </a:lnTo>
                <a:lnTo>
                  <a:pt x="833884" y="1311920"/>
                </a:lnTo>
                <a:lnTo>
                  <a:pt x="955774" y="1311920"/>
                </a:lnTo>
                <a:lnTo>
                  <a:pt x="955774" y="1361703"/>
                </a:lnTo>
                <a:cubicBezTo>
                  <a:pt x="983415" y="1338402"/>
                  <a:pt x="1008455" y="1322196"/>
                  <a:pt x="1030896" y="1313085"/>
                </a:cubicBezTo>
                <a:cubicBezTo>
                  <a:pt x="1053336" y="1303974"/>
                  <a:pt x="1076298" y="1299419"/>
                  <a:pt x="1099780" y="1299419"/>
                </a:cubicBezTo>
                <a:close/>
                <a:moveTo>
                  <a:pt x="57597" y="1140917"/>
                </a:moveTo>
                <a:lnTo>
                  <a:pt x="183952" y="1140917"/>
                </a:lnTo>
                <a:lnTo>
                  <a:pt x="183952" y="1367340"/>
                </a:lnTo>
                <a:lnTo>
                  <a:pt x="362246" y="1140917"/>
                </a:lnTo>
                <a:lnTo>
                  <a:pt x="512355" y="1140917"/>
                </a:lnTo>
                <a:lnTo>
                  <a:pt x="283009" y="1434034"/>
                </a:lnTo>
                <a:lnTo>
                  <a:pt x="534666" y="1797695"/>
                </a:lnTo>
                <a:lnTo>
                  <a:pt x="386426" y="1797695"/>
                </a:lnTo>
                <a:lnTo>
                  <a:pt x="183952" y="1505883"/>
                </a:lnTo>
                <a:lnTo>
                  <a:pt x="183952" y="1797695"/>
                </a:lnTo>
                <a:lnTo>
                  <a:pt x="57597" y="1797695"/>
                </a:lnTo>
                <a:close/>
                <a:moveTo>
                  <a:pt x="6144518" y="1132880"/>
                </a:moveTo>
                <a:lnTo>
                  <a:pt x="6266408" y="1132880"/>
                </a:lnTo>
                <a:lnTo>
                  <a:pt x="6266408" y="1311920"/>
                </a:lnTo>
                <a:lnTo>
                  <a:pt x="6338739" y="1311920"/>
                </a:lnTo>
                <a:lnTo>
                  <a:pt x="6338739" y="1416844"/>
                </a:lnTo>
                <a:lnTo>
                  <a:pt x="6266408" y="1416844"/>
                </a:lnTo>
                <a:lnTo>
                  <a:pt x="6266408" y="1797695"/>
                </a:lnTo>
                <a:lnTo>
                  <a:pt x="6144518" y="1797695"/>
                </a:lnTo>
                <a:lnTo>
                  <a:pt x="6144518" y="1416844"/>
                </a:lnTo>
                <a:lnTo>
                  <a:pt x="6082010" y="1416844"/>
                </a:lnTo>
                <a:lnTo>
                  <a:pt x="6082010" y="1311920"/>
                </a:lnTo>
                <a:lnTo>
                  <a:pt x="6144518" y="1311920"/>
                </a:lnTo>
                <a:close/>
                <a:moveTo>
                  <a:pt x="1744862" y="1124397"/>
                </a:moveTo>
                <a:lnTo>
                  <a:pt x="1866752" y="1124397"/>
                </a:lnTo>
                <a:lnTo>
                  <a:pt x="1866752" y="1797695"/>
                </a:lnTo>
                <a:lnTo>
                  <a:pt x="1744862" y="1797695"/>
                </a:lnTo>
                <a:lnTo>
                  <a:pt x="1744862" y="1746350"/>
                </a:lnTo>
                <a:cubicBezTo>
                  <a:pt x="1721077" y="1768971"/>
                  <a:pt x="1697218" y="1785268"/>
                  <a:pt x="1673285" y="1795240"/>
                </a:cubicBezTo>
                <a:cubicBezTo>
                  <a:pt x="1649351" y="1805211"/>
                  <a:pt x="1623411" y="1810197"/>
                  <a:pt x="1595464" y="1810197"/>
                </a:cubicBezTo>
                <a:cubicBezTo>
                  <a:pt x="1532733" y="1810197"/>
                  <a:pt x="1478474" y="1785863"/>
                  <a:pt x="1432689" y="1737197"/>
                </a:cubicBezTo>
                <a:cubicBezTo>
                  <a:pt x="1386903" y="1688530"/>
                  <a:pt x="1364011" y="1628031"/>
                  <a:pt x="1364011" y="1555701"/>
                </a:cubicBezTo>
                <a:cubicBezTo>
                  <a:pt x="1364011" y="1480691"/>
                  <a:pt x="1386160" y="1419225"/>
                  <a:pt x="1430460" y="1371303"/>
                </a:cubicBezTo>
                <a:cubicBezTo>
                  <a:pt x="1474760" y="1323380"/>
                  <a:pt x="1528572" y="1299419"/>
                  <a:pt x="1591899" y="1299419"/>
                </a:cubicBezTo>
                <a:cubicBezTo>
                  <a:pt x="1621032" y="1299419"/>
                  <a:pt x="1648383" y="1304925"/>
                  <a:pt x="1673951" y="1315938"/>
                </a:cubicBezTo>
                <a:cubicBezTo>
                  <a:pt x="1699519" y="1326952"/>
                  <a:pt x="1723156" y="1343472"/>
                  <a:pt x="1744862" y="1365498"/>
                </a:cubicBezTo>
                <a:close/>
                <a:moveTo>
                  <a:pt x="2862636" y="1111895"/>
                </a:moveTo>
                <a:cubicBezTo>
                  <a:pt x="2884006" y="1111895"/>
                  <a:pt x="2902334" y="1119634"/>
                  <a:pt x="2917619" y="1135112"/>
                </a:cubicBezTo>
                <a:cubicBezTo>
                  <a:pt x="2932904" y="1150590"/>
                  <a:pt x="2940546" y="1169343"/>
                  <a:pt x="2940546" y="1191369"/>
                </a:cubicBezTo>
                <a:cubicBezTo>
                  <a:pt x="2940546" y="1213098"/>
                  <a:pt x="2932979" y="1231627"/>
                  <a:pt x="2917842" y="1246957"/>
                </a:cubicBezTo>
                <a:cubicBezTo>
                  <a:pt x="2902706" y="1262286"/>
                  <a:pt x="2884602" y="1269951"/>
                  <a:pt x="2863528" y="1269951"/>
                </a:cubicBezTo>
                <a:cubicBezTo>
                  <a:pt x="2841860" y="1269951"/>
                  <a:pt x="2823383" y="1262137"/>
                  <a:pt x="2808098" y="1246510"/>
                </a:cubicBezTo>
                <a:cubicBezTo>
                  <a:pt x="2792812" y="1230883"/>
                  <a:pt x="2785171" y="1211908"/>
                  <a:pt x="2785171" y="1189583"/>
                </a:cubicBezTo>
                <a:cubicBezTo>
                  <a:pt x="2785171" y="1168152"/>
                  <a:pt x="2792739" y="1149846"/>
                  <a:pt x="2807875" y="1134666"/>
                </a:cubicBezTo>
                <a:cubicBezTo>
                  <a:pt x="2823011" y="1119485"/>
                  <a:pt x="2841264" y="1111895"/>
                  <a:pt x="2862636" y="1111895"/>
                </a:cubicBezTo>
                <a:close/>
                <a:moveTo>
                  <a:pt x="662360" y="1111895"/>
                </a:moveTo>
                <a:cubicBezTo>
                  <a:pt x="683731" y="1111895"/>
                  <a:pt x="702059" y="1119634"/>
                  <a:pt x="717344" y="1135112"/>
                </a:cubicBezTo>
                <a:cubicBezTo>
                  <a:pt x="732629" y="1150590"/>
                  <a:pt x="740272" y="1169343"/>
                  <a:pt x="740272" y="1191369"/>
                </a:cubicBezTo>
                <a:cubicBezTo>
                  <a:pt x="740272" y="1213098"/>
                  <a:pt x="732703" y="1231627"/>
                  <a:pt x="717567" y="1246957"/>
                </a:cubicBezTo>
                <a:cubicBezTo>
                  <a:pt x="702431" y="1262286"/>
                  <a:pt x="684326" y="1269951"/>
                  <a:pt x="663253" y="1269951"/>
                </a:cubicBezTo>
                <a:cubicBezTo>
                  <a:pt x="641585" y="1269951"/>
                  <a:pt x="623108" y="1262137"/>
                  <a:pt x="607823" y="1246510"/>
                </a:cubicBezTo>
                <a:cubicBezTo>
                  <a:pt x="592538" y="1230883"/>
                  <a:pt x="584895" y="1211908"/>
                  <a:pt x="584895" y="1189583"/>
                </a:cubicBezTo>
                <a:cubicBezTo>
                  <a:pt x="584895" y="1168152"/>
                  <a:pt x="592463" y="1149846"/>
                  <a:pt x="607599" y="1134666"/>
                </a:cubicBezTo>
                <a:cubicBezTo>
                  <a:pt x="622736" y="1119485"/>
                  <a:pt x="640989" y="1111895"/>
                  <a:pt x="662360" y="1111895"/>
                </a:cubicBezTo>
                <a:close/>
                <a:moveTo>
                  <a:pt x="7726486" y="307181"/>
                </a:moveTo>
                <a:cubicBezTo>
                  <a:pt x="7692498" y="307181"/>
                  <a:pt x="7662683" y="316707"/>
                  <a:pt x="7637043" y="335756"/>
                </a:cubicBezTo>
                <a:cubicBezTo>
                  <a:pt x="7620942" y="347663"/>
                  <a:pt x="7606033" y="368647"/>
                  <a:pt x="7592318" y="398711"/>
                </a:cubicBezTo>
                <a:lnTo>
                  <a:pt x="7856636" y="398711"/>
                </a:lnTo>
                <a:cubicBezTo>
                  <a:pt x="7848586" y="371624"/>
                  <a:pt x="7832708" y="349598"/>
                  <a:pt x="7809006" y="332631"/>
                </a:cubicBezTo>
                <a:cubicBezTo>
                  <a:pt x="7785302" y="315665"/>
                  <a:pt x="7757796" y="307181"/>
                  <a:pt x="7726486" y="307181"/>
                </a:cubicBezTo>
                <a:close/>
                <a:moveTo>
                  <a:pt x="5240461" y="307181"/>
                </a:moveTo>
                <a:cubicBezTo>
                  <a:pt x="5206473" y="307181"/>
                  <a:pt x="5176658" y="316707"/>
                  <a:pt x="5151018" y="335756"/>
                </a:cubicBezTo>
                <a:cubicBezTo>
                  <a:pt x="5134917" y="347663"/>
                  <a:pt x="5120008" y="368647"/>
                  <a:pt x="5106293" y="398711"/>
                </a:cubicBezTo>
                <a:lnTo>
                  <a:pt x="5370612" y="398711"/>
                </a:lnTo>
                <a:cubicBezTo>
                  <a:pt x="5362561" y="371624"/>
                  <a:pt x="5346684" y="349598"/>
                  <a:pt x="5322981" y="332631"/>
                </a:cubicBezTo>
                <a:cubicBezTo>
                  <a:pt x="5299278" y="315665"/>
                  <a:pt x="5271771" y="307181"/>
                  <a:pt x="5240461" y="307181"/>
                </a:cubicBezTo>
                <a:close/>
                <a:moveTo>
                  <a:pt x="2366963" y="216545"/>
                </a:moveTo>
                <a:lnTo>
                  <a:pt x="2490193" y="216545"/>
                </a:lnTo>
                <a:lnTo>
                  <a:pt x="2490193" y="450503"/>
                </a:lnTo>
                <a:cubicBezTo>
                  <a:pt x="2490193" y="496044"/>
                  <a:pt x="2493327" y="527670"/>
                  <a:pt x="2499594" y="545381"/>
                </a:cubicBezTo>
                <a:cubicBezTo>
                  <a:pt x="2505861" y="563091"/>
                  <a:pt x="2515931" y="576858"/>
                  <a:pt x="2529805" y="586681"/>
                </a:cubicBezTo>
                <a:cubicBezTo>
                  <a:pt x="2543678" y="596503"/>
                  <a:pt x="2560761" y="601415"/>
                  <a:pt x="2581053" y="601415"/>
                </a:cubicBezTo>
                <a:cubicBezTo>
                  <a:pt x="2601344" y="601415"/>
                  <a:pt x="2618577" y="596578"/>
                  <a:pt x="2632750" y="586904"/>
                </a:cubicBezTo>
                <a:cubicBezTo>
                  <a:pt x="2646924" y="577230"/>
                  <a:pt x="2657441" y="563017"/>
                  <a:pt x="2664301" y="544265"/>
                </a:cubicBezTo>
                <a:cubicBezTo>
                  <a:pt x="2669375" y="530275"/>
                  <a:pt x="2671912" y="500360"/>
                  <a:pt x="2671912" y="454521"/>
                </a:cubicBezTo>
                <a:lnTo>
                  <a:pt x="2671912" y="216545"/>
                </a:lnTo>
                <a:lnTo>
                  <a:pt x="2793802" y="216545"/>
                </a:lnTo>
                <a:lnTo>
                  <a:pt x="2793802" y="422374"/>
                </a:lnTo>
                <a:cubicBezTo>
                  <a:pt x="2793802" y="507206"/>
                  <a:pt x="2787105" y="565249"/>
                  <a:pt x="2773710" y="596503"/>
                </a:cubicBezTo>
                <a:cubicBezTo>
                  <a:pt x="2757339" y="634603"/>
                  <a:pt x="2733229" y="663848"/>
                  <a:pt x="2701380" y="684238"/>
                </a:cubicBezTo>
                <a:cubicBezTo>
                  <a:pt x="2669531" y="704627"/>
                  <a:pt x="2629050" y="714822"/>
                  <a:pt x="2579936" y="714822"/>
                </a:cubicBezTo>
                <a:cubicBezTo>
                  <a:pt x="2526656" y="714822"/>
                  <a:pt x="2483570" y="702915"/>
                  <a:pt x="2450679" y="679103"/>
                </a:cubicBezTo>
                <a:cubicBezTo>
                  <a:pt x="2417788" y="655290"/>
                  <a:pt x="2394645" y="622102"/>
                  <a:pt x="2381250" y="579537"/>
                </a:cubicBezTo>
                <a:cubicBezTo>
                  <a:pt x="2371726" y="550069"/>
                  <a:pt x="2366963" y="496491"/>
                  <a:pt x="2366963" y="418803"/>
                </a:cubicBezTo>
                <a:close/>
                <a:moveTo>
                  <a:pt x="1580183" y="216545"/>
                </a:moveTo>
                <a:lnTo>
                  <a:pt x="1699492" y="216545"/>
                </a:lnTo>
                <a:lnTo>
                  <a:pt x="1797175" y="492919"/>
                </a:lnTo>
                <a:lnTo>
                  <a:pt x="1902273" y="216545"/>
                </a:lnTo>
                <a:lnTo>
                  <a:pt x="1975252" y="216545"/>
                </a:lnTo>
                <a:lnTo>
                  <a:pt x="2078460" y="489794"/>
                </a:lnTo>
                <a:lnTo>
                  <a:pt x="2176261" y="216545"/>
                </a:lnTo>
                <a:lnTo>
                  <a:pt x="2296344" y="216545"/>
                </a:lnTo>
                <a:lnTo>
                  <a:pt x="2119090" y="702320"/>
                </a:lnTo>
                <a:lnTo>
                  <a:pt x="2041848" y="702320"/>
                </a:lnTo>
                <a:lnTo>
                  <a:pt x="1938264" y="425500"/>
                </a:lnTo>
                <a:lnTo>
                  <a:pt x="1831554" y="702320"/>
                </a:lnTo>
                <a:lnTo>
                  <a:pt x="1755205" y="702320"/>
                </a:lnTo>
                <a:close/>
                <a:moveTo>
                  <a:pt x="849065" y="216545"/>
                </a:moveTo>
                <a:lnTo>
                  <a:pt x="970955" y="216545"/>
                </a:lnTo>
                <a:lnTo>
                  <a:pt x="970955" y="702320"/>
                </a:lnTo>
                <a:lnTo>
                  <a:pt x="849065" y="702320"/>
                </a:lnTo>
                <a:close/>
                <a:moveTo>
                  <a:pt x="8346690" y="204044"/>
                </a:moveTo>
                <a:cubicBezTo>
                  <a:pt x="8377070" y="204044"/>
                  <a:pt x="8404473" y="211485"/>
                  <a:pt x="8428899" y="226368"/>
                </a:cubicBezTo>
                <a:cubicBezTo>
                  <a:pt x="8453326" y="241251"/>
                  <a:pt x="8472985" y="262980"/>
                  <a:pt x="8487877" y="291555"/>
                </a:cubicBezTo>
                <a:cubicBezTo>
                  <a:pt x="8507238" y="262980"/>
                  <a:pt x="8530994" y="241251"/>
                  <a:pt x="8559143" y="226368"/>
                </a:cubicBezTo>
                <a:cubicBezTo>
                  <a:pt x="8587293" y="211485"/>
                  <a:pt x="8618048" y="204044"/>
                  <a:pt x="8651409" y="204044"/>
                </a:cubicBezTo>
                <a:cubicBezTo>
                  <a:pt x="8685960" y="204044"/>
                  <a:pt x="8716342" y="212080"/>
                  <a:pt x="8742554" y="228154"/>
                </a:cubicBezTo>
                <a:cubicBezTo>
                  <a:pt x="8768767" y="244227"/>
                  <a:pt x="8787607" y="265212"/>
                  <a:pt x="8799076" y="291108"/>
                </a:cubicBezTo>
                <a:cubicBezTo>
                  <a:pt x="8810546" y="317004"/>
                  <a:pt x="8816280" y="359123"/>
                  <a:pt x="8816280" y="417463"/>
                </a:cubicBezTo>
                <a:lnTo>
                  <a:pt x="8816280" y="702320"/>
                </a:lnTo>
                <a:lnTo>
                  <a:pt x="8693497" y="702320"/>
                </a:lnTo>
                <a:lnTo>
                  <a:pt x="8693497" y="455861"/>
                </a:lnTo>
                <a:cubicBezTo>
                  <a:pt x="8693497" y="400794"/>
                  <a:pt x="8686651" y="363513"/>
                  <a:pt x="8672959" y="344016"/>
                </a:cubicBezTo>
                <a:cubicBezTo>
                  <a:pt x="8659266" y="324520"/>
                  <a:pt x="8638728" y="314772"/>
                  <a:pt x="8611344" y="314772"/>
                </a:cubicBezTo>
                <a:cubicBezTo>
                  <a:pt x="8590508" y="314772"/>
                  <a:pt x="8571830" y="320725"/>
                  <a:pt x="8555310" y="332631"/>
                </a:cubicBezTo>
                <a:cubicBezTo>
                  <a:pt x="8538790" y="344537"/>
                  <a:pt x="8526512" y="360983"/>
                  <a:pt x="8518475" y="381968"/>
                </a:cubicBezTo>
                <a:cubicBezTo>
                  <a:pt x="8510438" y="402952"/>
                  <a:pt x="8506420" y="436662"/>
                  <a:pt x="8506420" y="483096"/>
                </a:cubicBezTo>
                <a:lnTo>
                  <a:pt x="8506420" y="702320"/>
                </a:lnTo>
                <a:lnTo>
                  <a:pt x="8383637" y="702320"/>
                </a:lnTo>
                <a:lnTo>
                  <a:pt x="8383637" y="467023"/>
                </a:lnTo>
                <a:cubicBezTo>
                  <a:pt x="8383637" y="423565"/>
                  <a:pt x="8380430" y="392088"/>
                  <a:pt x="8374016" y="372592"/>
                </a:cubicBezTo>
                <a:cubicBezTo>
                  <a:pt x="8367603" y="353095"/>
                  <a:pt x="8357981" y="338584"/>
                  <a:pt x="8345152" y="329059"/>
                </a:cubicBezTo>
                <a:cubicBezTo>
                  <a:pt x="8332322" y="319534"/>
                  <a:pt x="8316806" y="314772"/>
                  <a:pt x="8298602" y="314772"/>
                </a:cubicBezTo>
                <a:cubicBezTo>
                  <a:pt x="8278316" y="314772"/>
                  <a:pt x="8259892" y="320799"/>
                  <a:pt x="8243332" y="332854"/>
                </a:cubicBezTo>
                <a:cubicBezTo>
                  <a:pt x="8226773" y="344909"/>
                  <a:pt x="8214392" y="361801"/>
                  <a:pt x="8206187" y="383530"/>
                </a:cubicBezTo>
                <a:cubicBezTo>
                  <a:pt x="8197983" y="405259"/>
                  <a:pt x="8193881" y="439490"/>
                  <a:pt x="8193881" y="486222"/>
                </a:cubicBezTo>
                <a:lnTo>
                  <a:pt x="8193881" y="702320"/>
                </a:lnTo>
                <a:lnTo>
                  <a:pt x="8071990" y="702320"/>
                </a:lnTo>
                <a:lnTo>
                  <a:pt x="8071990" y="216545"/>
                </a:lnTo>
                <a:lnTo>
                  <a:pt x="8193881" y="216545"/>
                </a:lnTo>
                <a:lnTo>
                  <a:pt x="8193881" y="272356"/>
                </a:lnTo>
                <a:cubicBezTo>
                  <a:pt x="8214731" y="249436"/>
                  <a:pt x="8237890" y="232321"/>
                  <a:pt x="8263358" y="221010"/>
                </a:cubicBezTo>
                <a:cubicBezTo>
                  <a:pt x="8288826" y="209699"/>
                  <a:pt x="8316604" y="204044"/>
                  <a:pt x="8346690" y="204044"/>
                </a:cubicBezTo>
                <a:close/>
                <a:moveTo>
                  <a:pt x="7720458" y="204044"/>
                </a:moveTo>
                <a:cubicBezTo>
                  <a:pt x="7796956" y="204044"/>
                  <a:pt x="7859166" y="228526"/>
                  <a:pt x="7907089" y="277490"/>
                </a:cubicBezTo>
                <a:cubicBezTo>
                  <a:pt x="7955012" y="326455"/>
                  <a:pt x="7978973" y="391121"/>
                  <a:pt x="7978973" y="471488"/>
                </a:cubicBezTo>
                <a:lnTo>
                  <a:pt x="7978526" y="494705"/>
                </a:lnTo>
                <a:lnTo>
                  <a:pt x="7586960" y="494705"/>
                </a:lnTo>
                <a:cubicBezTo>
                  <a:pt x="7592616" y="529233"/>
                  <a:pt x="7607722" y="556692"/>
                  <a:pt x="7632278" y="577081"/>
                </a:cubicBezTo>
                <a:cubicBezTo>
                  <a:pt x="7656834" y="597471"/>
                  <a:pt x="7688163" y="607665"/>
                  <a:pt x="7726263" y="607665"/>
                </a:cubicBezTo>
                <a:cubicBezTo>
                  <a:pt x="7771804" y="607665"/>
                  <a:pt x="7810946" y="591741"/>
                  <a:pt x="7843688" y="559892"/>
                </a:cubicBezTo>
                <a:lnTo>
                  <a:pt x="7946380" y="608112"/>
                </a:lnTo>
                <a:cubicBezTo>
                  <a:pt x="7920782" y="644426"/>
                  <a:pt x="7890122" y="671290"/>
                  <a:pt x="7854404" y="688702"/>
                </a:cubicBezTo>
                <a:cubicBezTo>
                  <a:pt x="7818685" y="706115"/>
                  <a:pt x="7776269" y="714822"/>
                  <a:pt x="7727156" y="714822"/>
                </a:cubicBezTo>
                <a:cubicBezTo>
                  <a:pt x="7650956" y="714822"/>
                  <a:pt x="7588894" y="690786"/>
                  <a:pt x="7540972" y="642714"/>
                </a:cubicBezTo>
                <a:cubicBezTo>
                  <a:pt x="7493049" y="594643"/>
                  <a:pt x="7469088" y="534442"/>
                  <a:pt x="7469088" y="462112"/>
                </a:cubicBezTo>
                <a:cubicBezTo>
                  <a:pt x="7469088" y="387995"/>
                  <a:pt x="7492975" y="326455"/>
                  <a:pt x="7540748" y="277490"/>
                </a:cubicBezTo>
                <a:cubicBezTo>
                  <a:pt x="7588522" y="228526"/>
                  <a:pt x="7648426" y="204044"/>
                  <a:pt x="7720458" y="204044"/>
                </a:cubicBezTo>
                <a:close/>
                <a:moveTo>
                  <a:pt x="7379196" y="204044"/>
                </a:moveTo>
                <a:cubicBezTo>
                  <a:pt x="7394972" y="204044"/>
                  <a:pt x="7411492" y="208211"/>
                  <a:pt x="7428756" y="216545"/>
                </a:cubicBezTo>
                <a:lnTo>
                  <a:pt x="7390804" y="321469"/>
                </a:lnTo>
                <a:cubicBezTo>
                  <a:pt x="7376517" y="314325"/>
                  <a:pt x="7364760" y="310753"/>
                  <a:pt x="7355532" y="310753"/>
                </a:cubicBezTo>
                <a:cubicBezTo>
                  <a:pt x="7336780" y="310753"/>
                  <a:pt x="7320930" y="322362"/>
                  <a:pt x="7307982" y="345579"/>
                </a:cubicBezTo>
                <a:cubicBezTo>
                  <a:pt x="7295034" y="368796"/>
                  <a:pt x="7288560" y="414338"/>
                  <a:pt x="7288560" y="482203"/>
                </a:cubicBezTo>
                <a:lnTo>
                  <a:pt x="7289006" y="505867"/>
                </a:lnTo>
                <a:lnTo>
                  <a:pt x="7289006" y="702320"/>
                </a:lnTo>
                <a:lnTo>
                  <a:pt x="7168009" y="702320"/>
                </a:lnTo>
                <a:lnTo>
                  <a:pt x="7168009" y="216545"/>
                </a:lnTo>
                <a:lnTo>
                  <a:pt x="7272486" y="216545"/>
                </a:lnTo>
                <a:lnTo>
                  <a:pt x="7272486" y="277714"/>
                </a:lnTo>
                <a:cubicBezTo>
                  <a:pt x="7283797" y="253603"/>
                  <a:pt x="7298828" y="235298"/>
                  <a:pt x="7317581" y="222796"/>
                </a:cubicBezTo>
                <a:cubicBezTo>
                  <a:pt x="7336333" y="210294"/>
                  <a:pt x="7356872" y="204044"/>
                  <a:pt x="7379196" y="204044"/>
                </a:cubicBezTo>
                <a:close/>
                <a:moveTo>
                  <a:pt x="5852754" y="204044"/>
                </a:moveTo>
                <a:cubicBezTo>
                  <a:pt x="5900905" y="204044"/>
                  <a:pt x="5941774" y="220861"/>
                  <a:pt x="5975363" y="254496"/>
                </a:cubicBezTo>
                <a:cubicBezTo>
                  <a:pt x="6003599" y="283071"/>
                  <a:pt x="6017716" y="325339"/>
                  <a:pt x="6017716" y="381298"/>
                </a:cubicBezTo>
                <a:lnTo>
                  <a:pt x="6017716" y="702320"/>
                </a:lnTo>
                <a:lnTo>
                  <a:pt x="5897166" y="702320"/>
                </a:lnTo>
                <a:lnTo>
                  <a:pt x="5897166" y="489591"/>
                </a:lnTo>
                <a:cubicBezTo>
                  <a:pt x="5897166" y="431618"/>
                  <a:pt x="5894567" y="393117"/>
                  <a:pt x="5889369" y="374088"/>
                </a:cubicBezTo>
                <a:cubicBezTo>
                  <a:pt x="5884172" y="355059"/>
                  <a:pt x="5875115" y="340564"/>
                  <a:pt x="5862197" y="330604"/>
                </a:cubicBezTo>
                <a:cubicBezTo>
                  <a:pt x="5849279" y="320645"/>
                  <a:pt x="5833318" y="315665"/>
                  <a:pt x="5814315" y="315665"/>
                </a:cubicBezTo>
                <a:cubicBezTo>
                  <a:pt x="5789670" y="315665"/>
                  <a:pt x="5768513" y="323915"/>
                  <a:pt x="5750844" y="340417"/>
                </a:cubicBezTo>
                <a:cubicBezTo>
                  <a:pt x="5733176" y="356918"/>
                  <a:pt x="5720925" y="379738"/>
                  <a:pt x="5714093" y="408875"/>
                </a:cubicBezTo>
                <a:cubicBezTo>
                  <a:pt x="5710530" y="424037"/>
                  <a:pt x="5708749" y="456889"/>
                  <a:pt x="5708749" y="507430"/>
                </a:cubicBezTo>
                <a:lnTo>
                  <a:pt x="5708749" y="702320"/>
                </a:lnTo>
                <a:lnTo>
                  <a:pt x="5586859" y="702320"/>
                </a:lnTo>
                <a:lnTo>
                  <a:pt x="5586859" y="216545"/>
                </a:lnTo>
                <a:lnTo>
                  <a:pt x="5708749" y="216545"/>
                </a:lnTo>
                <a:lnTo>
                  <a:pt x="5708749" y="266328"/>
                </a:lnTo>
                <a:cubicBezTo>
                  <a:pt x="5736389" y="243027"/>
                  <a:pt x="5761430" y="226821"/>
                  <a:pt x="5783870" y="217710"/>
                </a:cubicBezTo>
                <a:cubicBezTo>
                  <a:pt x="5806311" y="208599"/>
                  <a:pt x="5829272" y="204044"/>
                  <a:pt x="5852754" y="204044"/>
                </a:cubicBezTo>
                <a:close/>
                <a:moveTo>
                  <a:pt x="5234434" y="204044"/>
                </a:moveTo>
                <a:cubicBezTo>
                  <a:pt x="5310932" y="204044"/>
                  <a:pt x="5373142" y="228526"/>
                  <a:pt x="5421064" y="277490"/>
                </a:cubicBezTo>
                <a:cubicBezTo>
                  <a:pt x="5468987" y="326455"/>
                  <a:pt x="5492948" y="391121"/>
                  <a:pt x="5492948" y="471488"/>
                </a:cubicBezTo>
                <a:lnTo>
                  <a:pt x="5492502" y="494705"/>
                </a:lnTo>
                <a:lnTo>
                  <a:pt x="5100935" y="494705"/>
                </a:lnTo>
                <a:cubicBezTo>
                  <a:pt x="5106591" y="529233"/>
                  <a:pt x="5121697" y="556692"/>
                  <a:pt x="5146253" y="577081"/>
                </a:cubicBezTo>
                <a:cubicBezTo>
                  <a:pt x="5170810" y="597471"/>
                  <a:pt x="5202138" y="607665"/>
                  <a:pt x="5240238" y="607665"/>
                </a:cubicBezTo>
                <a:cubicBezTo>
                  <a:pt x="5285780" y="607665"/>
                  <a:pt x="5324921" y="591741"/>
                  <a:pt x="5357664" y="559892"/>
                </a:cubicBezTo>
                <a:lnTo>
                  <a:pt x="5460355" y="608112"/>
                </a:lnTo>
                <a:cubicBezTo>
                  <a:pt x="5434757" y="644426"/>
                  <a:pt x="5404098" y="671290"/>
                  <a:pt x="5368379" y="688702"/>
                </a:cubicBezTo>
                <a:cubicBezTo>
                  <a:pt x="5332660" y="706115"/>
                  <a:pt x="5290244" y="714822"/>
                  <a:pt x="5241131" y="714822"/>
                </a:cubicBezTo>
                <a:cubicBezTo>
                  <a:pt x="5164931" y="714822"/>
                  <a:pt x="5102870" y="690786"/>
                  <a:pt x="5054947" y="642714"/>
                </a:cubicBezTo>
                <a:cubicBezTo>
                  <a:pt x="5007024" y="594643"/>
                  <a:pt x="4983063" y="534442"/>
                  <a:pt x="4983063" y="462112"/>
                </a:cubicBezTo>
                <a:cubicBezTo>
                  <a:pt x="4983063" y="387995"/>
                  <a:pt x="5006950" y="326455"/>
                  <a:pt x="5054724" y="277490"/>
                </a:cubicBezTo>
                <a:cubicBezTo>
                  <a:pt x="5102498" y="228526"/>
                  <a:pt x="5162401" y="204044"/>
                  <a:pt x="5234434" y="204044"/>
                </a:cubicBezTo>
                <a:close/>
                <a:moveTo>
                  <a:pt x="4123730" y="204044"/>
                </a:moveTo>
                <a:cubicBezTo>
                  <a:pt x="4171950" y="204044"/>
                  <a:pt x="4215260" y="213643"/>
                  <a:pt x="4253657" y="232842"/>
                </a:cubicBezTo>
                <a:cubicBezTo>
                  <a:pt x="4292055" y="252041"/>
                  <a:pt x="4323457" y="279351"/>
                  <a:pt x="4347865" y="314772"/>
                </a:cubicBezTo>
                <a:lnTo>
                  <a:pt x="4246394" y="370582"/>
                </a:lnTo>
                <a:cubicBezTo>
                  <a:pt x="4227322" y="350639"/>
                  <a:pt x="4208472" y="336798"/>
                  <a:pt x="4189845" y="329059"/>
                </a:cubicBezTo>
                <a:cubicBezTo>
                  <a:pt x="4171218" y="321320"/>
                  <a:pt x="4149389" y="317451"/>
                  <a:pt x="4124359" y="317451"/>
                </a:cubicBezTo>
                <a:cubicBezTo>
                  <a:pt x="4078761" y="317451"/>
                  <a:pt x="4041882" y="331048"/>
                  <a:pt x="4013721" y="358241"/>
                </a:cubicBezTo>
                <a:cubicBezTo>
                  <a:pt x="3985560" y="385435"/>
                  <a:pt x="3971479" y="420279"/>
                  <a:pt x="3971479" y="462774"/>
                </a:cubicBezTo>
                <a:cubicBezTo>
                  <a:pt x="3971479" y="504088"/>
                  <a:pt x="3985039" y="537821"/>
                  <a:pt x="4012158" y="563973"/>
                </a:cubicBezTo>
                <a:cubicBezTo>
                  <a:pt x="4039277" y="590125"/>
                  <a:pt x="4074889" y="603201"/>
                  <a:pt x="4118993" y="603201"/>
                </a:cubicBezTo>
                <a:cubicBezTo>
                  <a:pt x="4173534" y="603201"/>
                  <a:pt x="4216001" y="584597"/>
                  <a:pt x="4246394" y="547390"/>
                </a:cubicBezTo>
                <a:lnTo>
                  <a:pt x="4342507" y="613198"/>
                </a:lnTo>
                <a:cubicBezTo>
                  <a:pt x="4290417" y="680947"/>
                  <a:pt x="4216897" y="714822"/>
                  <a:pt x="4121945" y="714822"/>
                </a:cubicBezTo>
                <a:cubicBezTo>
                  <a:pt x="4036517" y="714822"/>
                  <a:pt x="3969618" y="689521"/>
                  <a:pt x="3921249" y="638919"/>
                </a:cubicBezTo>
                <a:cubicBezTo>
                  <a:pt x="3872880" y="588318"/>
                  <a:pt x="3848696" y="529084"/>
                  <a:pt x="3848696" y="461219"/>
                </a:cubicBezTo>
                <a:cubicBezTo>
                  <a:pt x="3848696" y="414189"/>
                  <a:pt x="3860453" y="370880"/>
                  <a:pt x="3883969" y="331292"/>
                </a:cubicBezTo>
                <a:cubicBezTo>
                  <a:pt x="3907483" y="291703"/>
                  <a:pt x="3940299" y="260598"/>
                  <a:pt x="3982418" y="237976"/>
                </a:cubicBezTo>
                <a:cubicBezTo>
                  <a:pt x="4024537" y="215355"/>
                  <a:pt x="4071641" y="204044"/>
                  <a:pt x="4123730" y="204044"/>
                </a:cubicBezTo>
                <a:close/>
                <a:moveTo>
                  <a:pt x="3609827" y="204044"/>
                </a:moveTo>
                <a:cubicBezTo>
                  <a:pt x="3641378" y="204044"/>
                  <a:pt x="3671069" y="210964"/>
                  <a:pt x="3698901" y="224805"/>
                </a:cubicBezTo>
                <a:cubicBezTo>
                  <a:pt x="3726731" y="238646"/>
                  <a:pt x="3750320" y="258515"/>
                  <a:pt x="3769668" y="284411"/>
                </a:cubicBezTo>
                <a:lnTo>
                  <a:pt x="3694213" y="359867"/>
                </a:lnTo>
                <a:cubicBezTo>
                  <a:pt x="3663553" y="329506"/>
                  <a:pt x="3635723" y="314325"/>
                  <a:pt x="3610719" y="314325"/>
                </a:cubicBezTo>
                <a:cubicBezTo>
                  <a:pt x="3597028" y="314325"/>
                  <a:pt x="3586312" y="317227"/>
                  <a:pt x="3578573" y="323032"/>
                </a:cubicBezTo>
                <a:cubicBezTo>
                  <a:pt x="3570834" y="328836"/>
                  <a:pt x="3566964" y="336054"/>
                  <a:pt x="3566964" y="344686"/>
                </a:cubicBezTo>
                <a:cubicBezTo>
                  <a:pt x="3566964" y="351235"/>
                  <a:pt x="3569420" y="357262"/>
                  <a:pt x="3574331" y="362769"/>
                </a:cubicBezTo>
                <a:cubicBezTo>
                  <a:pt x="3579242" y="368275"/>
                  <a:pt x="3591373" y="375791"/>
                  <a:pt x="3610719" y="385316"/>
                </a:cubicBezTo>
                <a:lnTo>
                  <a:pt x="3655368" y="407640"/>
                </a:lnTo>
                <a:cubicBezTo>
                  <a:pt x="3702398" y="430858"/>
                  <a:pt x="3734694" y="454521"/>
                  <a:pt x="3752255" y="478632"/>
                </a:cubicBezTo>
                <a:cubicBezTo>
                  <a:pt x="3769817" y="502742"/>
                  <a:pt x="3778598" y="531019"/>
                  <a:pt x="3778598" y="563464"/>
                </a:cubicBezTo>
                <a:cubicBezTo>
                  <a:pt x="3778598" y="606624"/>
                  <a:pt x="3762747" y="642640"/>
                  <a:pt x="3731047" y="671513"/>
                </a:cubicBezTo>
                <a:cubicBezTo>
                  <a:pt x="3699347" y="700385"/>
                  <a:pt x="3656857" y="714822"/>
                  <a:pt x="3603575" y="714822"/>
                </a:cubicBezTo>
                <a:cubicBezTo>
                  <a:pt x="3532734" y="714822"/>
                  <a:pt x="3476180" y="687140"/>
                  <a:pt x="3433912" y="631776"/>
                </a:cubicBezTo>
                <a:lnTo>
                  <a:pt x="3508921" y="550069"/>
                </a:lnTo>
                <a:cubicBezTo>
                  <a:pt x="3523208" y="566738"/>
                  <a:pt x="3539951" y="580207"/>
                  <a:pt x="3559150" y="590476"/>
                </a:cubicBezTo>
                <a:cubicBezTo>
                  <a:pt x="3578350" y="600745"/>
                  <a:pt x="3595391" y="605879"/>
                  <a:pt x="3610273" y="605879"/>
                </a:cubicBezTo>
                <a:cubicBezTo>
                  <a:pt x="3626347" y="605879"/>
                  <a:pt x="3639294" y="602010"/>
                  <a:pt x="3649117" y="594271"/>
                </a:cubicBezTo>
                <a:cubicBezTo>
                  <a:pt x="3658940" y="586532"/>
                  <a:pt x="3663852" y="577602"/>
                  <a:pt x="3663852" y="567482"/>
                </a:cubicBezTo>
                <a:cubicBezTo>
                  <a:pt x="3663852" y="548730"/>
                  <a:pt x="3646141" y="530424"/>
                  <a:pt x="3610719" y="512564"/>
                </a:cubicBezTo>
                <a:lnTo>
                  <a:pt x="3569643" y="492026"/>
                </a:lnTo>
                <a:cubicBezTo>
                  <a:pt x="3491062" y="452438"/>
                  <a:pt x="3451771" y="402878"/>
                  <a:pt x="3451771" y="343347"/>
                </a:cubicBezTo>
                <a:cubicBezTo>
                  <a:pt x="3451771" y="304949"/>
                  <a:pt x="3466580" y="272133"/>
                  <a:pt x="3496196" y="244897"/>
                </a:cubicBezTo>
                <a:cubicBezTo>
                  <a:pt x="3525813" y="217661"/>
                  <a:pt x="3563690" y="204044"/>
                  <a:pt x="3609827" y="204044"/>
                </a:cubicBezTo>
                <a:close/>
                <a:moveTo>
                  <a:pt x="3185755" y="204044"/>
                </a:moveTo>
                <a:cubicBezTo>
                  <a:pt x="3233906" y="204044"/>
                  <a:pt x="3274775" y="220861"/>
                  <a:pt x="3308364" y="254496"/>
                </a:cubicBezTo>
                <a:cubicBezTo>
                  <a:pt x="3336599" y="283071"/>
                  <a:pt x="3350717" y="325339"/>
                  <a:pt x="3350717" y="381298"/>
                </a:cubicBezTo>
                <a:lnTo>
                  <a:pt x="3350717" y="702320"/>
                </a:lnTo>
                <a:lnTo>
                  <a:pt x="3230166" y="702320"/>
                </a:lnTo>
                <a:lnTo>
                  <a:pt x="3230166" y="489591"/>
                </a:lnTo>
                <a:cubicBezTo>
                  <a:pt x="3230166" y="431618"/>
                  <a:pt x="3227568" y="393117"/>
                  <a:pt x="3222370" y="374088"/>
                </a:cubicBezTo>
                <a:cubicBezTo>
                  <a:pt x="3217173" y="355059"/>
                  <a:pt x="3208116" y="340564"/>
                  <a:pt x="3195197" y="330604"/>
                </a:cubicBezTo>
                <a:cubicBezTo>
                  <a:pt x="3182279" y="320645"/>
                  <a:pt x="3166319" y="315665"/>
                  <a:pt x="3147315" y="315665"/>
                </a:cubicBezTo>
                <a:cubicBezTo>
                  <a:pt x="3122670" y="315665"/>
                  <a:pt x="3101514" y="323915"/>
                  <a:pt x="3083845" y="340417"/>
                </a:cubicBezTo>
                <a:cubicBezTo>
                  <a:pt x="3066176" y="356918"/>
                  <a:pt x="3053925" y="379738"/>
                  <a:pt x="3047094" y="408875"/>
                </a:cubicBezTo>
                <a:cubicBezTo>
                  <a:pt x="3043531" y="424037"/>
                  <a:pt x="3041750" y="456889"/>
                  <a:pt x="3041750" y="507430"/>
                </a:cubicBezTo>
                <a:lnTo>
                  <a:pt x="3041750" y="702320"/>
                </a:lnTo>
                <a:lnTo>
                  <a:pt x="2919860" y="702320"/>
                </a:lnTo>
                <a:lnTo>
                  <a:pt x="2919860" y="216545"/>
                </a:lnTo>
                <a:lnTo>
                  <a:pt x="3041750" y="216545"/>
                </a:lnTo>
                <a:lnTo>
                  <a:pt x="3041750" y="266328"/>
                </a:lnTo>
                <a:cubicBezTo>
                  <a:pt x="3069389" y="243027"/>
                  <a:pt x="3094431" y="226821"/>
                  <a:pt x="3116870" y="217710"/>
                </a:cubicBezTo>
                <a:cubicBezTo>
                  <a:pt x="3139311" y="208599"/>
                  <a:pt x="3162272" y="204044"/>
                  <a:pt x="3185755" y="204044"/>
                </a:cubicBezTo>
                <a:close/>
                <a:moveTo>
                  <a:pt x="1264147" y="204044"/>
                </a:moveTo>
                <a:cubicBezTo>
                  <a:pt x="1279923" y="204044"/>
                  <a:pt x="1296443" y="208211"/>
                  <a:pt x="1313706" y="216545"/>
                </a:cubicBezTo>
                <a:lnTo>
                  <a:pt x="1275755" y="321469"/>
                </a:lnTo>
                <a:cubicBezTo>
                  <a:pt x="1261468" y="314325"/>
                  <a:pt x="1249711" y="310753"/>
                  <a:pt x="1240483" y="310753"/>
                </a:cubicBezTo>
                <a:cubicBezTo>
                  <a:pt x="1221731" y="310753"/>
                  <a:pt x="1205881" y="322362"/>
                  <a:pt x="1192933" y="345579"/>
                </a:cubicBezTo>
                <a:cubicBezTo>
                  <a:pt x="1179984" y="368796"/>
                  <a:pt x="1173511" y="414338"/>
                  <a:pt x="1173511" y="482203"/>
                </a:cubicBezTo>
                <a:lnTo>
                  <a:pt x="1173957" y="505867"/>
                </a:lnTo>
                <a:lnTo>
                  <a:pt x="1173957" y="702320"/>
                </a:lnTo>
                <a:lnTo>
                  <a:pt x="1052960" y="702320"/>
                </a:lnTo>
                <a:lnTo>
                  <a:pt x="1052960" y="216545"/>
                </a:lnTo>
                <a:lnTo>
                  <a:pt x="1157437" y="216545"/>
                </a:lnTo>
                <a:lnTo>
                  <a:pt x="1157437" y="277714"/>
                </a:lnTo>
                <a:cubicBezTo>
                  <a:pt x="1168748" y="253603"/>
                  <a:pt x="1183780" y="235298"/>
                  <a:pt x="1202532" y="222796"/>
                </a:cubicBezTo>
                <a:cubicBezTo>
                  <a:pt x="1221284" y="210294"/>
                  <a:pt x="1241823" y="204044"/>
                  <a:pt x="1264147" y="204044"/>
                </a:cubicBezTo>
                <a:close/>
                <a:moveTo>
                  <a:pt x="6391424" y="45542"/>
                </a:moveTo>
                <a:lnTo>
                  <a:pt x="6515546" y="45542"/>
                </a:lnTo>
                <a:lnTo>
                  <a:pt x="6515546" y="702320"/>
                </a:lnTo>
                <a:lnTo>
                  <a:pt x="6391424" y="702320"/>
                </a:lnTo>
                <a:close/>
                <a:moveTo>
                  <a:pt x="6921" y="45542"/>
                </a:moveTo>
                <a:lnTo>
                  <a:pt x="129907" y="45542"/>
                </a:lnTo>
                <a:lnTo>
                  <a:pt x="224805" y="464790"/>
                </a:lnTo>
                <a:lnTo>
                  <a:pt x="342070" y="45542"/>
                </a:lnTo>
                <a:lnTo>
                  <a:pt x="446032" y="45542"/>
                </a:lnTo>
                <a:lnTo>
                  <a:pt x="565026" y="464790"/>
                </a:lnTo>
                <a:lnTo>
                  <a:pt x="659025" y="45542"/>
                </a:lnTo>
                <a:lnTo>
                  <a:pt x="782018" y="45542"/>
                </a:lnTo>
                <a:lnTo>
                  <a:pt x="634043" y="702320"/>
                </a:lnTo>
                <a:lnTo>
                  <a:pt x="514127" y="702320"/>
                </a:lnTo>
                <a:lnTo>
                  <a:pt x="393130" y="277714"/>
                </a:lnTo>
                <a:lnTo>
                  <a:pt x="274365" y="702320"/>
                </a:lnTo>
                <a:lnTo>
                  <a:pt x="155600" y="702320"/>
                </a:lnTo>
                <a:close/>
                <a:moveTo>
                  <a:pt x="6644580" y="29022"/>
                </a:moveTo>
                <a:lnTo>
                  <a:pt x="6765578" y="29022"/>
                </a:lnTo>
                <a:lnTo>
                  <a:pt x="6765578" y="265658"/>
                </a:lnTo>
                <a:cubicBezTo>
                  <a:pt x="6789390" y="245120"/>
                  <a:pt x="6813351" y="229716"/>
                  <a:pt x="6837462" y="219447"/>
                </a:cubicBezTo>
                <a:cubicBezTo>
                  <a:pt x="6861572" y="209178"/>
                  <a:pt x="6885980" y="204044"/>
                  <a:pt x="6910685" y="204044"/>
                </a:cubicBezTo>
                <a:cubicBezTo>
                  <a:pt x="6958905" y="204044"/>
                  <a:pt x="6999535" y="220712"/>
                  <a:pt x="7032575" y="254050"/>
                </a:cubicBezTo>
                <a:cubicBezTo>
                  <a:pt x="7060853" y="282923"/>
                  <a:pt x="7074991" y="325339"/>
                  <a:pt x="7074991" y="381298"/>
                </a:cubicBezTo>
                <a:lnTo>
                  <a:pt x="7074991" y="702320"/>
                </a:lnTo>
                <a:lnTo>
                  <a:pt x="6954887" y="702320"/>
                </a:lnTo>
                <a:lnTo>
                  <a:pt x="6954887" y="489347"/>
                </a:lnTo>
                <a:cubicBezTo>
                  <a:pt x="6954887" y="433090"/>
                  <a:pt x="6952208" y="394990"/>
                  <a:pt x="6946850" y="375047"/>
                </a:cubicBezTo>
                <a:cubicBezTo>
                  <a:pt x="6941492" y="355104"/>
                  <a:pt x="6932340" y="340221"/>
                  <a:pt x="6919391" y="330399"/>
                </a:cubicBezTo>
                <a:cubicBezTo>
                  <a:pt x="6906443" y="320576"/>
                  <a:pt x="6890444" y="315665"/>
                  <a:pt x="6871394" y="315665"/>
                </a:cubicBezTo>
                <a:cubicBezTo>
                  <a:pt x="6846689" y="315665"/>
                  <a:pt x="6825481" y="323850"/>
                  <a:pt x="6807770" y="340221"/>
                </a:cubicBezTo>
                <a:cubicBezTo>
                  <a:pt x="6790060" y="356592"/>
                  <a:pt x="6777782" y="378917"/>
                  <a:pt x="6770935" y="407194"/>
                </a:cubicBezTo>
                <a:cubicBezTo>
                  <a:pt x="6767364" y="421779"/>
                  <a:pt x="6765578" y="455117"/>
                  <a:pt x="6765578" y="507206"/>
                </a:cubicBezTo>
                <a:lnTo>
                  <a:pt x="6765578" y="702320"/>
                </a:lnTo>
                <a:lnTo>
                  <a:pt x="6644580" y="702320"/>
                </a:lnTo>
                <a:close/>
                <a:moveTo>
                  <a:pt x="4453831" y="29022"/>
                </a:moveTo>
                <a:lnTo>
                  <a:pt x="4574828" y="29022"/>
                </a:lnTo>
                <a:lnTo>
                  <a:pt x="4574828" y="265658"/>
                </a:lnTo>
                <a:cubicBezTo>
                  <a:pt x="4598641" y="245120"/>
                  <a:pt x="4622602" y="229716"/>
                  <a:pt x="4646712" y="219447"/>
                </a:cubicBezTo>
                <a:cubicBezTo>
                  <a:pt x="4670822" y="209178"/>
                  <a:pt x="4695230" y="204044"/>
                  <a:pt x="4719936" y="204044"/>
                </a:cubicBezTo>
                <a:cubicBezTo>
                  <a:pt x="4768155" y="204044"/>
                  <a:pt x="4808785" y="220712"/>
                  <a:pt x="4841825" y="254050"/>
                </a:cubicBezTo>
                <a:cubicBezTo>
                  <a:pt x="4870103" y="282923"/>
                  <a:pt x="4884241" y="325339"/>
                  <a:pt x="4884241" y="381298"/>
                </a:cubicBezTo>
                <a:lnTo>
                  <a:pt x="4884241" y="702320"/>
                </a:lnTo>
                <a:lnTo>
                  <a:pt x="4764137" y="702320"/>
                </a:lnTo>
                <a:lnTo>
                  <a:pt x="4764137" y="489347"/>
                </a:lnTo>
                <a:cubicBezTo>
                  <a:pt x="4764137" y="433090"/>
                  <a:pt x="4761458" y="394990"/>
                  <a:pt x="4756101" y="375047"/>
                </a:cubicBezTo>
                <a:cubicBezTo>
                  <a:pt x="4750743" y="355104"/>
                  <a:pt x="4741590" y="340221"/>
                  <a:pt x="4728642" y="330399"/>
                </a:cubicBezTo>
                <a:cubicBezTo>
                  <a:pt x="4715694" y="320576"/>
                  <a:pt x="4699695" y="315665"/>
                  <a:pt x="4680645" y="315665"/>
                </a:cubicBezTo>
                <a:cubicBezTo>
                  <a:pt x="4655940" y="315665"/>
                  <a:pt x="4634731" y="323850"/>
                  <a:pt x="4617021" y="340221"/>
                </a:cubicBezTo>
                <a:cubicBezTo>
                  <a:pt x="4599311" y="356592"/>
                  <a:pt x="4587032" y="378917"/>
                  <a:pt x="4580186" y="407194"/>
                </a:cubicBezTo>
                <a:cubicBezTo>
                  <a:pt x="4576614" y="421779"/>
                  <a:pt x="4574828" y="455117"/>
                  <a:pt x="4574828" y="507206"/>
                </a:cubicBezTo>
                <a:lnTo>
                  <a:pt x="4574828" y="702320"/>
                </a:lnTo>
                <a:lnTo>
                  <a:pt x="4453831" y="702320"/>
                </a:lnTo>
                <a:close/>
                <a:moveTo>
                  <a:pt x="910010" y="16520"/>
                </a:moveTo>
                <a:cubicBezTo>
                  <a:pt x="931381" y="16520"/>
                  <a:pt x="949709" y="24259"/>
                  <a:pt x="964994" y="39737"/>
                </a:cubicBezTo>
                <a:cubicBezTo>
                  <a:pt x="980279" y="55215"/>
                  <a:pt x="987921" y="73968"/>
                  <a:pt x="987921" y="95994"/>
                </a:cubicBezTo>
                <a:cubicBezTo>
                  <a:pt x="987921" y="117723"/>
                  <a:pt x="980354" y="136252"/>
                  <a:pt x="965217" y="151582"/>
                </a:cubicBezTo>
                <a:cubicBezTo>
                  <a:pt x="950081" y="166911"/>
                  <a:pt x="931977" y="174576"/>
                  <a:pt x="910903" y="174576"/>
                </a:cubicBezTo>
                <a:cubicBezTo>
                  <a:pt x="889235" y="174576"/>
                  <a:pt x="870758" y="166762"/>
                  <a:pt x="855473" y="151135"/>
                </a:cubicBezTo>
                <a:cubicBezTo>
                  <a:pt x="840187" y="135508"/>
                  <a:pt x="832545" y="116533"/>
                  <a:pt x="832545" y="94208"/>
                </a:cubicBezTo>
                <a:cubicBezTo>
                  <a:pt x="832545" y="72777"/>
                  <a:pt x="840113" y="54471"/>
                  <a:pt x="855250" y="39291"/>
                </a:cubicBezTo>
                <a:cubicBezTo>
                  <a:pt x="870386" y="24110"/>
                  <a:pt x="888639" y="16520"/>
                  <a:pt x="910010" y="16520"/>
                </a:cubicBezTo>
                <a:close/>
                <a:moveTo>
                  <a:pt x="2679948" y="0"/>
                </a:moveTo>
                <a:cubicBezTo>
                  <a:pt x="2697808" y="0"/>
                  <a:pt x="2712988" y="6251"/>
                  <a:pt x="2725490" y="18753"/>
                </a:cubicBezTo>
                <a:cubicBezTo>
                  <a:pt x="2737992" y="31254"/>
                  <a:pt x="2744243" y="46286"/>
                  <a:pt x="2744243" y="63847"/>
                </a:cubicBezTo>
                <a:cubicBezTo>
                  <a:pt x="2744243" y="81707"/>
                  <a:pt x="2737992" y="96887"/>
                  <a:pt x="2725490" y="109389"/>
                </a:cubicBezTo>
                <a:cubicBezTo>
                  <a:pt x="2712988" y="121890"/>
                  <a:pt x="2697808" y="128141"/>
                  <a:pt x="2679948" y="128141"/>
                </a:cubicBezTo>
                <a:cubicBezTo>
                  <a:pt x="2662387" y="128141"/>
                  <a:pt x="2647356" y="121890"/>
                  <a:pt x="2634854" y="109389"/>
                </a:cubicBezTo>
                <a:cubicBezTo>
                  <a:pt x="2622352" y="96887"/>
                  <a:pt x="2616102" y="81707"/>
                  <a:pt x="2616102" y="63847"/>
                </a:cubicBezTo>
                <a:cubicBezTo>
                  <a:pt x="2616102" y="46286"/>
                  <a:pt x="2622352" y="31254"/>
                  <a:pt x="2634854" y="18753"/>
                </a:cubicBezTo>
                <a:cubicBezTo>
                  <a:pt x="2647356" y="6251"/>
                  <a:pt x="2662387" y="0"/>
                  <a:pt x="2679948" y="0"/>
                </a:cubicBezTo>
                <a:close/>
                <a:moveTo>
                  <a:pt x="2482156" y="0"/>
                </a:moveTo>
                <a:cubicBezTo>
                  <a:pt x="2500016" y="0"/>
                  <a:pt x="2515196" y="6251"/>
                  <a:pt x="2527698" y="18753"/>
                </a:cubicBezTo>
                <a:cubicBezTo>
                  <a:pt x="2540199" y="31254"/>
                  <a:pt x="2546450" y="46286"/>
                  <a:pt x="2546450" y="63847"/>
                </a:cubicBezTo>
                <a:cubicBezTo>
                  <a:pt x="2546450" y="81707"/>
                  <a:pt x="2540199" y="96887"/>
                  <a:pt x="2527698" y="109389"/>
                </a:cubicBezTo>
                <a:cubicBezTo>
                  <a:pt x="2515196" y="121890"/>
                  <a:pt x="2500016" y="128141"/>
                  <a:pt x="2482156" y="128141"/>
                </a:cubicBezTo>
                <a:cubicBezTo>
                  <a:pt x="2464594" y="128141"/>
                  <a:pt x="2449563" y="121890"/>
                  <a:pt x="2437061" y="109389"/>
                </a:cubicBezTo>
                <a:cubicBezTo>
                  <a:pt x="2424560" y="96887"/>
                  <a:pt x="2418309" y="81707"/>
                  <a:pt x="2418309" y="63847"/>
                </a:cubicBezTo>
                <a:cubicBezTo>
                  <a:pt x="2418309" y="46286"/>
                  <a:pt x="2424560" y="31254"/>
                  <a:pt x="2437061" y="18753"/>
                </a:cubicBezTo>
                <a:cubicBezTo>
                  <a:pt x="2449563" y="6251"/>
                  <a:pt x="2464594" y="0"/>
                  <a:pt x="248215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2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C3ECBC-6D09-039A-790D-41354A75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de-CH" sz="5400">
                <a:solidFill>
                  <a:srgbClr val="EBEBEB"/>
                </a:solidFill>
              </a:rPr>
              <a:t>Ablauf</a:t>
            </a:r>
            <a:endParaRPr lang="de-CH" sz="5400" dirty="0">
              <a:solidFill>
                <a:srgbClr val="EBEBEB"/>
              </a:solidFill>
            </a:endParaRPr>
          </a:p>
        </p:txBody>
      </p:sp>
      <p:sp>
        <p:nvSpPr>
          <p:cNvPr id="3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7AE6FD-DFC4-DD64-5689-EE484553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072736" y="1721995"/>
            <a:ext cx="1526658" cy="341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A2BA05F0-2829-B0FA-2C57-5FFDDA51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de-CH" sz="2800">
                <a:solidFill>
                  <a:srgbClr val="FFFFFF"/>
                </a:solidFill>
              </a:rPr>
              <a:t>Aufbau der Schule Aargau</a:t>
            </a:r>
          </a:p>
          <a:p>
            <a:r>
              <a:rPr lang="de-CH" sz="2800">
                <a:solidFill>
                  <a:srgbClr val="FFFFFF"/>
                </a:solidFill>
              </a:rPr>
              <a:t>Ablauf Übertrittsentscheide</a:t>
            </a:r>
          </a:p>
          <a:p>
            <a:r>
              <a:rPr lang="de-CH" sz="2800">
                <a:solidFill>
                  <a:srgbClr val="FFFFFF"/>
                </a:solidFill>
              </a:rPr>
              <a:t>Informationen zu den Kernfächern</a:t>
            </a:r>
          </a:p>
          <a:p>
            <a:r>
              <a:rPr lang="de-CH" sz="2800">
                <a:solidFill>
                  <a:srgbClr val="FFFFFF"/>
                </a:solidFill>
              </a:rPr>
              <a:t>Dresscode</a:t>
            </a:r>
          </a:p>
          <a:p>
            <a:r>
              <a:rPr lang="de-CH" sz="2800">
                <a:solidFill>
                  <a:srgbClr val="FFFFFF"/>
                </a:solidFill>
              </a:rPr>
              <a:t>Schulsozialarbeit (SSA)</a:t>
            </a:r>
            <a:endParaRPr lang="de-CH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84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20B98-248A-FD5C-64AA-C1564690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Aufbau der Schule Aargau</a:t>
            </a:r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de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89340C9-A0BB-267F-0589-6ACDD38A540E}"/>
              </a:ext>
            </a:extLst>
          </p:cNvPr>
          <p:cNvGrpSpPr/>
          <p:nvPr/>
        </p:nvGrpSpPr>
        <p:grpSpPr>
          <a:xfrm>
            <a:off x="449779" y="241531"/>
            <a:ext cx="5515950" cy="6374936"/>
            <a:chOff x="449779" y="241531"/>
            <a:chExt cx="5515950" cy="6374936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263A207E-28C8-F8F8-5B3F-AB440EF73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9132" y="241531"/>
              <a:ext cx="5037244" cy="637493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82FD7622-81B3-F794-1290-7EEA1AA03850}"/>
                </a:ext>
              </a:extLst>
            </p:cNvPr>
            <p:cNvSpPr/>
            <p:nvPr/>
          </p:nvSpPr>
          <p:spPr>
            <a:xfrm>
              <a:off x="449779" y="1564552"/>
              <a:ext cx="5515950" cy="863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/>
            </a:p>
          </p:txBody>
        </p:sp>
      </p:grpSp>
      <p:pic>
        <p:nvPicPr>
          <p:cNvPr id="6" name="Picture 2" descr="Home | Primarschule Berikon">
            <a:extLst>
              <a:ext uri="{FF2B5EF4-FFF2-40B4-BE49-F238E27FC236}">
                <a16:creationId xmlns:a16="http://schemas.microsoft.com/office/drawing/2014/main" id="{0CCE9A79-A49A-3E4B-EF3E-0BE57DA0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2" y="5896213"/>
            <a:ext cx="1828800" cy="80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9627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393259-89AA-33D9-76BA-0F24023B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>
                <a:solidFill>
                  <a:srgbClr val="EBEBEB"/>
                </a:solidFill>
              </a:rPr>
              <a:t>Ablauf</a:t>
            </a:r>
            <a:r>
              <a:rPr lang="en-US" sz="5400" dirty="0">
                <a:solidFill>
                  <a:srgbClr val="EBEBEB"/>
                </a:solidFill>
              </a:rPr>
              <a:t> </a:t>
            </a:r>
            <a:r>
              <a:rPr lang="en-US" sz="5400" dirty="0" err="1">
                <a:solidFill>
                  <a:srgbClr val="EBEBEB"/>
                </a:solidFill>
              </a:rPr>
              <a:t>Übertrittsentscheide</a:t>
            </a:r>
            <a:endParaRPr lang="en-US" sz="5400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de-CH"/>
          </a:p>
        </p:txBody>
      </p:sp>
      <p:graphicFrame>
        <p:nvGraphicFramePr>
          <p:cNvPr id="7" name="Textfeld 2">
            <a:extLst>
              <a:ext uri="{FF2B5EF4-FFF2-40B4-BE49-F238E27FC236}">
                <a16:creationId xmlns:a16="http://schemas.microsoft.com/office/drawing/2014/main" id="{3204B73C-47AA-6D43-EC2F-2BCDD20D3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57384"/>
              </p:ext>
            </p:extLst>
          </p:nvPr>
        </p:nvGraphicFramePr>
        <p:xfrm>
          <a:off x="-46123" y="2407763"/>
          <a:ext cx="12284243" cy="434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2" descr="Home | Primarschule Berikon">
            <a:extLst>
              <a:ext uri="{FF2B5EF4-FFF2-40B4-BE49-F238E27FC236}">
                <a16:creationId xmlns:a16="http://schemas.microsoft.com/office/drawing/2014/main" id="{F9C9D410-3EE1-24E9-3694-3D8EB307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10" y="3040"/>
            <a:ext cx="1065581" cy="466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7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07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78" name="Picture 207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80" name="Oval 2079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2082" name="Picture 208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84" name="Picture 208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86" name="Rectangle 2085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619E20-92DA-78E0-3A5F-8452572E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Verfahren</a:t>
            </a:r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für den </a:t>
            </a: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Übertritt</a:t>
            </a:r>
            <a:endParaRPr lang="en-US" sz="5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90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92" name="Freeform: Shape 2091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2050" name="Picture 2" descr="Home | Primarschule Berikon">
            <a:extLst>
              <a:ext uri="{FF2B5EF4-FFF2-40B4-BE49-F238E27FC236}">
                <a16:creationId xmlns:a16="http://schemas.microsoft.com/office/drawing/2014/main" id="{7166A22F-FD15-CB4D-866E-744E1620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2" y="5896213"/>
            <a:ext cx="1828800" cy="80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58641461-D668-ACB2-603C-06B606F25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84793"/>
              </p:ext>
            </p:extLst>
          </p:nvPr>
        </p:nvGraphicFramePr>
        <p:xfrm>
          <a:off x="144382" y="757985"/>
          <a:ext cx="7263571" cy="5402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709">
                  <a:extLst>
                    <a:ext uri="{9D8B030D-6E8A-4147-A177-3AD203B41FA5}">
                      <a16:colId xmlns:a16="http://schemas.microsoft.com/office/drawing/2014/main" val="2695871908"/>
                    </a:ext>
                  </a:extLst>
                </a:gridCol>
                <a:gridCol w="5364862">
                  <a:extLst>
                    <a:ext uri="{9D8B030D-6E8A-4147-A177-3AD203B41FA5}">
                      <a16:colId xmlns:a16="http://schemas.microsoft.com/office/drawing/2014/main" val="2718672526"/>
                    </a:ext>
                  </a:extLst>
                </a:gridCol>
              </a:tblGrid>
              <a:tr h="486443">
                <a:tc>
                  <a:txBody>
                    <a:bodyPr/>
                    <a:lstStyle/>
                    <a:p>
                      <a:pPr algn="l"/>
                      <a:r>
                        <a:rPr lang="de-CH" sz="2000"/>
                        <a:t>Wann?</a:t>
                      </a:r>
                    </a:p>
                  </a:txBody>
                  <a:tcPr marL="91891" marR="91891" marT="45946" marB="4594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000"/>
                        <a:t>Was?</a:t>
                      </a:r>
                      <a:endParaRPr lang="de-CH" sz="2000" dirty="0"/>
                    </a:p>
                  </a:txBody>
                  <a:tcPr marL="91891" marR="91891" marT="45946" marB="45946" anchor="ctr"/>
                </a:tc>
                <a:extLst>
                  <a:ext uri="{0D108BD9-81ED-4DB2-BD59-A6C34878D82A}">
                    <a16:rowId xmlns:a16="http://schemas.microsoft.com/office/drawing/2014/main" val="3708968625"/>
                  </a:ext>
                </a:extLst>
              </a:tr>
              <a:tr h="819289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Mo. 18.9.2023</a:t>
                      </a:r>
                    </a:p>
                  </a:txBody>
                  <a:tcPr marL="91891" marR="91891" marT="45946" marB="45946"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Informationsabend über den Ablauf des Übertritts-Verfahrens an der Primarschule</a:t>
                      </a:r>
                      <a:endParaRPr lang="de-DE" sz="2000" dirty="0"/>
                    </a:p>
                  </a:txBody>
                  <a:tcPr marL="91891" marR="91891" marT="45946" marB="45946" anchor="ctr"/>
                </a:tc>
                <a:extLst>
                  <a:ext uri="{0D108BD9-81ED-4DB2-BD59-A6C34878D82A}">
                    <a16:rowId xmlns:a16="http://schemas.microsoft.com/office/drawing/2014/main" val="2905428585"/>
                  </a:ext>
                </a:extLst>
              </a:tr>
              <a:tr h="819289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Di. 24.10.2023</a:t>
                      </a:r>
                    </a:p>
                  </a:txBody>
                  <a:tcPr marL="91891" marR="91891" marT="45946" marB="45946" anchor="ctr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Informationsabend über die Oberstufe an der KSM</a:t>
                      </a:r>
                    </a:p>
                  </a:txBody>
                  <a:tcPr marL="91891" marR="91891" marT="45946" marB="45946" anchor="ctr"/>
                </a:tc>
                <a:extLst>
                  <a:ext uri="{0D108BD9-81ED-4DB2-BD59-A6C34878D82A}">
                    <a16:rowId xmlns:a16="http://schemas.microsoft.com/office/drawing/2014/main" val="2008847958"/>
                  </a:ext>
                </a:extLst>
              </a:tr>
              <a:tr h="819289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Dez.23 – Feb.24 </a:t>
                      </a:r>
                    </a:p>
                  </a:txBody>
                  <a:tcPr marL="91891" marR="91891" marT="45946" marB="45946" anchor="ctr"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Orientierungs-/Übertrittsgespräche </a:t>
                      </a:r>
                    </a:p>
                    <a:p>
                      <a:r>
                        <a:rPr lang="de-CH" sz="2000" dirty="0"/>
                        <a:t>Lehrperson-Eltern-Schüler/in</a:t>
                      </a:r>
                    </a:p>
                  </a:txBody>
                  <a:tcPr marL="91891" marR="91891" marT="45946" marB="45946" anchor="ctr"/>
                </a:tc>
                <a:extLst>
                  <a:ext uri="{0D108BD9-81ED-4DB2-BD59-A6C34878D82A}">
                    <a16:rowId xmlns:a16="http://schemas.microsoft.com/office/drawing/2014/main" val="2074295756"/>
                  </a:ext>
                </a:extLst>
              </a:tr>
              <a:tr h="486443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Fr. 26.01.2024</a:t>
                      </a:r>
                    </a:p>
                  </a:txBody>
                  <a:tcPr marL="91891" marR="91891" marT="45946" marB="45946" anchor="ctr"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Zwischenbericht</a:t>
                      </a:r>
                    </a:p>
                  </a:txBody>
                  <a:tcPr marL="91891" marR="91891" marT="45946" marB="45946" anchor="ctr"/>
                </a:tc>
                <a:extLst>
                  <a:ext uri="{0D108BD9-81ED-4DB2-BD59-A6C34878D82A}">
                    <a16:rowId xmlns:a16="http://schemas.microsoft.com/office/drawing/2014/main" val="1718556000"/>
                  </a:ext>
                </a:extLst>
              </a:tr>
              <a:tr h="1152135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Do. </a:t>
                      </a:r>
                      <a:r>
                        <a:rPr lang="de-CH" sz="1800" b="1"/>
                        <a:t>28.03.2024</a:t>
                      </a:r>
                      <a:endParaRPr lang="de-CH" sz="1800" b="1" dirty="0"/>
                    </a:p>
                  </a:txBody>
                  <a:tcPr marL="91891" marR="91891" marT="45946" marB="45946" anchor="ctr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Übertrittsempfehlung der Lehrperson an die Schulleitung </a:t>
                      </a:r>
                      <a:r>
                        <a:rPr lang="de-DE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2000" dirty="0"/>
                        <a:t> Entscheid </a:t>
                      </a:r>
                    </a:p>
                    <a:p>
                      <a:r>
                        <a:rPr lang="de-DE" sz="2000" dirty="0"/>
                        <a:t>Schriftliche Information an die Eltern</a:t>
                      </a:r>
                    </a:p>
                  </a:txBody>
                  <a:tcPr marL="91891" marR="91891" marT="45946" marB="45946" anchor="ctr"/>
                </a:tc>
                <a:extLst>
                  <a:ext uri="{0D108BD9-81ED-4DB2-BD59-A6C34878D82A}">
                    <a16:rowId xmlns:a16="http://schemas.microsoft.com/office/drawing/2014/main" val="1384484741"/>
                  </a:ext>
                </a:extLst>
              </a:tr>
              <a:tr h="819289"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Bis Ende April </a:t>
                      </a:r>
                    </a:p>
                    <a:p>
                      <a:pPr algn="ctr"/>
                      <a:r>
                        <a:rPr lang="de-CH" sz="1800" b="1"/>
                        <a:t>2024</a:t>
                      </a:r>
                      <a:endParaRPr lang="de-CH" sz="1800" b="1" dirty="0"/>
                    </a:p>
                  </a:txBody>
                  <a:tcPr marL="91891" marR="91891" marT="45946" marB="45946"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Rekursmöglichkeit</a:t>
                      </a:r>
                      <a:r>
                        <a:rPr lang="de-DE" sz="2000" dirty="0"/>
                        <a:t> gegen den Entscheid der Schulleitung an den Schulrat </a:t>
                      </a:r>
                    </a:p>
                  </a:txBody>
                  <a:tcPr marL="91891" marR="91891" marT="45946" marB="45946" anchor="ctr"/>
                </a:tc>
                <a:extLst>
                  <a:ext uri="{0D108BD9-81ED-4DB2-BD59-A6C34878D82A}">
                    <a16:rowId xmlns:a16="http://schemas.microsoft.com/office/drawing/2014/main" val="2707289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94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0D40AE-2831-EDAE-D104-D20E74BE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>
                <a:solidFill>
                  <a:srgbClr val="EBEBEB"/>
                </a:solidFill>
              </a:rPr>
              <a:t>Weitere</a:t>
            </a:r>
            <a:r>
              <a:rPr lang="en-US" sz="5400" dirty="0">
                <a:solidFill>
                  <a:srgbClr val="EBEBEB"/>
                </a:solidFill>
              </a:rPr>
              <a:t> </a:t>
            </a:r>
            <a:r>
              <a:rPr lang="en-US" sz="5400" dirty="0" err="1">
                <a:solidFill>
                  <a:srgbClr val="EBEBEB"/>
                </a:solidFill>
              </a:rPr>
              <a:t>Informationen</a:t>
            </a:r>
            <a:endParaRPr lang="en-US" sz="5400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de-CH"/>
          </a:p>
        </p:txBody>
      </p:sp>
      <p:pic>
        <p:nvPicPr>
          <p:cNvPr id="5" name="Picture 2" descr="Home | Primarschule Berikon">
            <a:extLst>
              <a:ext uri="{FF2B5EF4-FFF2-40B4-BE49-F238E27FC236}">
                <a16:creationId xmlns:a16="http://schemas.microsoft.com/office/drawing/2014/main" id="{01F804E6-7F2A-F688-7660-D356208B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2" y="5896213"/>
            <a:ext cx="1828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D6EE4A9-B139-7342-8AC9-28BBEDD01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96538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7870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03A3D3-837D-B932-D2BF-B11B45EE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83" y="1142999"/>
            <a:ext cx="4161310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rgbClr val="F2F2F2"/>
                </a:solidFill>
              </a:rPr>
              <a:t>Kernfächer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2D6AF14-3795-0B83-1858-1945E99445E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 rot="16200000">
            <a:off x="6531015" y="-706999"/>
            <a:ext cx="3388415" cy="757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E0AEB36-6EFE-6E81-48CD-9F64BE3A8AA8}"/>
              </a:ext>
            </a:extLst>
          </p:cNvPr>
          <p:cNvGrpSpPr/>
          <p:nvPr/>
        </p:nvGrpSpPr>
        <p:grpSpPr>
          <a:xfrm>
            <a:off x="4843305" y="732863"/>
            <a:ext cx="6968147" cy="5392271"/>
            <a:chOff x="2376389" y="721238"/>
            <a:chExt cx="7439221" cy="5415522"/>
          </a:xfrm>
          <a:solidFill>
            <a:srgbClr val="44812F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04A3EF88-71F5-1199-C483-76C1C96DA214}"/>
                </a:ext>
              </a:extLst>
            </p:cNvPr>
            <p:cNvSpPr/>
            <p:nvPr/>
          </p:nvSpPr>
          <p:spPr>
            <a:xfrm>
              <a:off x="4693046" y="721238"/>
              <a:ext cx="2805906" cy="1402953"/>
            </a:xfrm>
            <a:custGeom>
              <a:avLst/>
              <a:gdLst>
                <a:gd name="connsiteX0" fmla="*/ 0 w 2805906"/>
                <a:gd name="connsiteY0" fmla="*/ 140295 h 1402953"/>
                <a:gd name="connsiteX1" fmla="*/ 140295 w 2805906"/>
                <a:gd name="connsiteY1" fmla="*/ 0 h 1402953"/>
                <a:gd name="connsiteX2" fmla="*/ 2665611 w 2805906"/>
                <a:gd name="connsiteY2" fmla="*/ 0 h 1402953"/>
                <a:gd name="connsiteX3" fmla="*/ 2805906 w 2805906"/>
                <a:gd name="connsiteY3" fmla="*/ 140295 h 1402953"/>
                <a:gd name="connsiteX4" fmla="*/ 2805906 w 2805906"/>
                <a:gd name="connsiteY4" fmla="*/ 1262658 h 1402953"/>
                <a:gd name="connsiteX5" fmla="*/ 2665611 w 2805906"/>
                <a:gd name="connsiteY5" fmla="*/ 1402953 h 1402953"/>
                <a:gd name="connsiteX6" fmla="*/ 140295 w 2805906"/>
                <a:gd name="connsiteY6" fmla="*/ 1402953 h 1402953"/>
                <a:gd name="connsiteX7" fmla="*/ 0 w 2805906"/>
                <a:gd name="connsiteY7" fmla="*/ 1262658 h 1402953"/>
                <a:gd name="connsiteX8" fmla="*/ 0 w 2805906"/>
                <a:gd name="connsiteY8" fmla="*/ 140295 h 140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5906" h="1402953">
                  <a:moveTo>
                    <a:pt x="0" y="140295"/>
                  </a:moveTo>
                  <a:cubicBezTo>
                    <a:pt x="0" y="62812"/>
                    <a:pt x="62812" y="0"/>
                    <a:pt x="140295" y="0"/>
                  </a:cubicBezTo>
                  <a:lnTo>
                    <a:pt x="2665611" y="0"/>
                  </a:lnTo>
                  <a:cubicBezTo>
                    <a:pt x="2743094" y="0"/>
                    <a:pt x="2805906" y="62812"/>
                    <a:pt x="2805906" y="140295"/>
                  </a:cubicBezTo>
                  <a:lnTo>
                    <a:pt x="2805906" y="1262658"/>
                  </a:lnTo>
                  <a:cubicBezTo>
                    <a:pt x="2805906" y="1340141"/>
                    <a:pt x="2743094" y="1402953"/>
                    <a:pt x="2665611" y="1402953"/>
                  </a:cubicBezTo>
                  <a:lnTo>
                    <a:pt x="140295" y="1402953"/>
                  </a:lnTo>
                  <a:cubicBezTo>
                    <a:pt x="62812" y="1402953"/>
                    <a:pt x="0" y="1340141"/>
                    <a:pt x="0" y="1262658"/>
                  </a:cubicBezTo>
                  <a:lnTo>
                    <a:pt x="0" y="14029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581" tIns="151581" rIns="151581" bIns="151581" numCol="1" spcCol="1270" anchor="ctr" anchorCtr="0">
              <a:noAutofit/>
            </a:bodyPr>
            <a:lstStyle/>
            <a:p>
              <a:pPr algn="ctr" defTabSz="7821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Mathematik</a:t>
              </a:r>
              <a:endParaRPr lang="de-CH" sz="2800" kern="1200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CF09514B-0255-F0A7-CE46-D69D87EB3060}"/>
                </a:ext>
              </a:extLst>
            </p:cNvPr>
            <p:cNvSpPr/>
            <p:nvPr/>
          </p:nvSpPr>
          <p:spPr>
            <a:xfrm rot="3600000">
              <a:off x="6523365" y="3183482"/>
              <a:ext cx="1461927" cy="491033"/>
            </a:xfrm>
            <a:custGeom>
              <a:avLst/>
              <a:gdLst>
                <a:gd name="connsiteX0" fmla="*/ 0 w 1461927"/>
                <a:gd name="connsiteY0" fmla="*/ 245517 h 491033"/>
                <a:gd name="connsiteX1" fmla="*/ 245517 w 1461927"/>
                <a:gd name="connsiteY1" fmla="*/ 0 h 491033"/>
                <a:gd name="connsiteX2" fmla="*/ 245517 w 1461927"/>
                <a:gd name="connsiteY2" fmla="*/ 98207 h 491033"/>
                <a:gd name="connsiteX3" fmla="*/ 1216411 w 1461927"/>
                <a:gd name="connsiteY3" fmla="*/ 98207 h 491033"/>
                <a:gd name="connsiteX4" fmla="*/ 1216411 w 1461927"/>
                <a:gd name="connsiteY4" fmla="*/ 0 h 491033"/>
                <a:gd name="connsiteX5" fmla="*/ 1461927 w 1461927"/>
                <a:gd name="connsiteY5" fmla="*/ 245517 h 491033"/>
                <a:gd name="connsiteX6" fmla="*/ 1216411 w 1461927"/>
                <a:gd name="connsiteY6" fmla="*/ 491033 h 491033"/>
                <a:gd name="connsiteX7" fmla="*/ 1216411 w 1461927"/>
                <a:gd name="connsiteY7" fmla="*/ 392826 h 491033"/>
                <a:gd name="connsiteX8" fmla="*/ 245517 w 1461927"/>
                <a:gd name="connsiteY8" fmla="*/ 392826 h 491033"/>
                <a:gd name="connsiteX9" fmla="*/ 245517 w 1461927"/>
                <a:gd name="connsiteY9" fmla="*/ 491033 h 491033"/>
                <a:gd name="connsiteX10" fmla="*/ 0 w 1461927"/>
                <a:gd name="connsiteY10" fmla="*/ 245517 h 4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1927" h="491033">
                  <a:moveTo>
                    <a:pt x="0" y="245517"/>
                  </a:moveTo>
                  <a:lnTo>
                    <a:pt x="245517" y="0"/>
                  </a:lnTo>
                  <a:lnTo>
                    <a:pt x="245517" y="98207"/>
                  </a:lnTo>
                  <a:lnTo>
                    <a:pt x="1216411" y="98207"/>
                  </a:lnTo>
                  <a:lnTo>
                    <a:pt x="1216411" y="0"/>
                  </a:lnTo>
                  <a:lnTo>
                    <a:pt x="1461927" y="245517"/>
                  </a:lnTo>
                  <a:lnTo>
                    <a:pt x="1216411" y="491033"/>
                  </a:lnTo>
                  <a:lnTo>
                    <a:pt x="1216411" y="392826"/>
                  </a:lnTo>
                  <a:lnTo>
                    <a:pt x="245517" y="392826"/>
                  </a:lnTo>
                  <a:lnTo>
                    <a:pt x="245517" y="491033"/>
                  </a:lnTo>
                  <a:lnTo>
                    <a:pt x="0" y="245517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310" tIns="98206" rIns="147309" bIns="982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2100" kern="1200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C66A475-44F8-0D91-FD55-C4EC73F2D968}"/>
                </a:ext>
              </a:extLst>
            </p:cNvPr>
            <p:cNvSpPr/>
            <p:nvPr/>
          </p:nvSpPr>
          <p:spPr>
            <a:xfrm>
              <a:off x="7009704" y="4733807"/>
              <a:ext cx="2805906" cy="1402953"/>
            </a:xfrm>
            <a:custGeom>
              <a:avLst/>
              <a:gdLst>
                <a:gd name="connsiteX0" fmla="*/ 0 w 2805906"/>
                <a:gd name="connsiteY0" fmla="*/ 140295 h 1402953"/>
                <a:gd name="connsiteX1" fmla="*/ 140295 w 2805906"/>
                <a:gd name="connsiteY1" fmla="*/ 0 h 1402953"/>
                <a:gd name="connsiteX2" fmla="*/ 2665611 w 2805906"/>
                <a:gd name="connsiteY2" fmla="*/ 0 h 1402953"/>
                <a:gd name="connsiteX3" fmla="*/ 2805906 w 2805906"/>
                <a:gd name="connsiteY3" fmla="*/ 140295 h 1402953"/>
                <a:gd name="connsiteX4" fmla="*/ 2805906 w 2805906"/>
                <a:gd name="connsiteY4" fmla="*/ 1262658 h 1402953"/>
                <a:gd name="connsiteX5" fmla="*/ 2665611 w 2805906"/>
                <a:gd name="connsiteY5" fmla="*/ 1402953 h 1402953"/>
                <a:gd name="connsiteX6" fmla="*/ 140295 w 2805906"/>
                <a:gd name="connsiteY6" fmla="*/ 1402953 h 1402953"/>
                <a:gd name="connsiteX7" fmla="*/ 0 w 2805906"/>
                <a:gd name="connsiteY7" fmla="*/ 1262658 h 1402953"/>
                <a:gd name="connsiteX8" fmla="*/ 0 w 2805906"/>
                <a:gd name="connsiteY8" fmla="*/ 140295 h 140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5906" h="1402953">
                  <a:moveTo>
                    <a:pt x="0" y="140295"/>
                  </a:moveTo>
                  <a:cubicBezTo>
                    <a:pt x="0" y="62812"/>
                    <a:pt x="62812" y="0"/>
                    <a:pt x="140295" y="0"/>
                  </a:cubicBezTo>
                  <a:lnTo>
                    <a:pt x="2665611" y="0"/>
                  </a:lnTo>
                  <a:cubicBezTo>
                    <a:pt x="2743094" y="0"/>
                    <a:pt x="2805906" y="62812"/>
                    <a:pt x="2805906" y="140295"/>
                  </a:cubicBezTo>
                  <a:lnTo>
                    <a:pt x="2805906" y="1262658"/>
                  </a:lnTo>
                  <a:cubicBezTo>
                    <a:pt x="2805906" y="1340141"/>
                    <a:pt x="2743094" y="1402953"/>
                    <a:pt x="2665611" y="1402953"/>
                  </a:cubicBezTo>
                  <a:lnTo>
                    <a:pt x="140295" y="1402953"/>
                  </a:lnTo>
                  <a:cubicBezTo>
                    <a:pt x="62812" y="1402953"/>
                    <a:pt x="0" y="1340141"/>
                    <a:pt x="0" y="1262658"/>
                  </a:cubicBezTo>
                  <a:lnTo>
                    <a:pt x="0" y="14029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581" tIns="151581" rIns="151581" bIns="151581" numCol="1" spcCol="1270" anchor="ctr" anchorCtr="0">
              <a:noAutofit/>
            </a:bodyPr>
            <a:lstStyle/>
            <a:p>
              <a:pPr algn="ctr" defTabSz="7821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Natur Mensch Gesellschaft</a:t>
              </a:r>
              <a:endParaRPr lang="de-CH" sz="2800" kern="1200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74EFA6F4-1758-2626-2769-3E7A47E7411E}"/>
                </a:ext>
              </a:extLst>
            </p:cNvPr>
            <p:cNvSpPr/>
            <p:nvPr/>
          </p:nvSpPr>
          <p:spPr>
            <a:xfrm rot="21600000">
              <a:off x="5365036" y="5189766"/>
              <a:ext cx="1461927" cy="491034"/>
            </a:xfrm>
            <a:custGeom>
              <a:avLst/>
              <a:gdLst>
                <a:gd name="connsiteX0" fmla="*/ 0 w 1461927"/>
                <a:gd name="connsiteY0" fmla="*/ 245517 h 491033"/>
                <a:gd name="connsiteX1" fmla="*/ 245517 w 1461927"/>
                <a:gd name="connsiteY1" fmla="*/ 0 h 491033"/>
                <a:gd name="connsiteX2" fmla="*/ 245517 w 1461927"/>
                <a:gd name="connsiteY2" fmla="*/ 98207 h 491033"/>
                <a:gd name="connsiteX3" fmla="*/ 1216411 w 1461927"/>
                <a:gd name="connsiteY3" fmla="*/ 98207 h 491033"/>
                <a:gd name="connsiteX4" fmla="*/ 1216411 w 1461927"/>
                <a:gd name="connsiteY4" fmla="*/ 0 h 491033"/>
                <a:gd name="connsiteX5" fmla="*/ 1461927 w 1461927"/>
                <a:gd name="connsiteY5" fmla="*/ 245517 h 491033"/>
                <a:gd name="connsiteX6" fmla="*/ 1216411 w 1461927"/>
                <a:gd name="connsiteY6" fmla="*/ 491033 h 491033"/>
                <a:gd name="connsiteX7" fmla="*/ 1216411 w 1461927"/>
                <a:gd name="connsiteY7" fmla="*/ 392826 h 491033"/>
                <a:gd name="connsiteX8" fmla="*/ 245517 w 1461927"/>
                <a:gd name="connsiteY8" fmla="*/ 392826 h 491033"/>
                <a:gd name="connsiteX9" fmla="*/ 245517 w 1461927"/>
                <a:gd name="connsiteY9" fmla="*/ 491033 h 491033"/>
                <a:gd name="connsiteX10" fmla="*/ 0 w 1461927"/>
                <a:gd name="connsiteY10" fmla="*/ 245517 h 4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1927" h="491033">
                  <a:moveTo>
                    <a:pt x="1461927" y="245516"/>
                  </a:moveTo>
                  <a:lnTo>
                    <a:pt x="1216410" y="491032"/>
                  </a:lnTo>
                  <a:lnTo>
                    <a:pt x="1216410" y="392825"/>
                  </a:lnTo>
                  <a:lnTo>
                    <a:pt x="245516" y="392825"/>
                  </a:lnTo>
                  <a:lnTo>
                    <a:pt x="245516" y="491032"/>
                  </a:lnTo>
                  <a:lnTo>
                    <a:pt x="0" y="245516"/>
                  </a:lnTo>
                  <a:lnTo>
                    <a:pt x="245516" y="1"/>
                  </a:lnTo>
                  <a:lnTo>
                    <a:pt x="245516" y="98208"/>
                  </a:lnTo>
                  <a:lnTo>
                    <a:pt x="1216410" y="98208"/>
                  </a:lnTo>
                  <a:lnTo>
                    <a:pt x="1216410" y="1"/>
                  </a:lnTo>
                  <a:lnTo>
                    <a:pt x="1461927" y="24551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310" tIns="98208" rIns="147310" bIns="982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2100" kern="12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6A66AB4-460A-75A8-CECE-BDBC14C16ED1}"/>
                </a:ext>
              </a:extLst>
            </p:cNvPr>
            <p:cNvSpPr/>
            <p:nvPr/>
          </p:nvSpPr>
          <p:spPr>
            <a:xfrm>
              <a:off x="2376389" y="4733807"/>
              <a:ext cx="2805906" cy="1402953"/>
            </a:xfrm>
            <a:custGeom>
              <a:avLst/>
              <a:gdLst>
                <a:gd name="connsiteX0" fmla="*/ 0 w 2805906"/>
                <a:gd name="connsiteY0" fmla="*/ 140295 h 1402953"/>
                <a:gd name="connsiteX1" fmla="*/ 140295 w 2805906"/>
                <a:gd name="connsiteY1" fmla="*/ 0 h 1402953"/>
                <a:gd name="connsiteX2" fmla="*/ 2665611 w 2805906"/>
                <a:gd name="connsiteY2" fmla="*/ 0 h 1402953"/>
                <a:gd name="connsiteX3" fmla="*/ 2805906 w 2805906"/>
                <a:gd name="connsiteY3" fmla="*/ 140295 h 1402953"/>
                <a:gd name="connsiteX4" fmla="*/ 2805906 w 2805906"/>
                <a:gd name="connsiteY4" fmla="*/ 1262658 h 1402953"/>
                <a:gd name="connsiteX5" fmla="*/ 2665611 w 2805906"/>
                <a:gd name="connsiteY5" fmla="*/ 1402953 h 1402953"/>
                <a:gd name="connsiteX6" fmla="*/ 140295 w 2805906"/>
                <a:gd name="connsiteY6" fmla="*/ 1402953 h 1402953"/>
                <a:gd name="connsiteX7" fmla="*/ 0 w 2805906"/>
                <a:gd name="connsiteY7" fmla="*/ 1262658 h 1402953"/>
                <a:gd name="connsiteX8" fmla="*/ 0 w 2805906"/>
                <a:gd name="connsiteY8" fmla="*/ 140295 h 140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5906" h="1402953">
                  <a:moveTo>
                    <a:pt x="0" y="140295"/>
                  </a:moveTo>
                  <a:cubicBezTo>
                    <a:pt x="0" y="62812"/>
                    <a:pt x="62812" y="0"/>
                    <a:pt x="140295" y="0"/>
                  </a:cubicBezTo>
                  <a:lnTo>
                    <a:pt x="2665611" y="0"/>
                  </a:lnTo>
                  <a:cubicBezTo>
                    <a:pt x="2743094" y="0"/>
                    <a:pt x="2805906" y="62812"/>
                    <a:pt x="2805906" y="140295"/>
                  </a:cubicBezTo>
                  <a:lnTo>
                    <a:pt x="2805906" y="1262658"/>
                  </a:lnTo>
                  <a:cubicBezTo>
                    <a:pt x="2805906" y="1340141"/>
                    <a:pt x="2743094" y="1402953"/>
                    <a:pt x="2665611" y="1402953"/>
                  </a:cubicBezTo>
                  <a:lnTo>
                    <a:pt x="140295" y="1402953"/>
                  </a:lnTo>
                  <a:cubicBezTo>
                    <a:pt x="62812" y="1402953"/>
                    <a:pt x="0" y="1340141"/>
                    <a:pt x="0" y="1262658"/>
                  </a:cubicBezTo>
                  <a:lnTo>
                    <a:pt x="0" y="14029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581" tIns="151581" rIns="151581" bIns="151581" numCol="1" spcCol="1270" anchor="ctr" anchorCtr="0">
              <a:noAutofit/>
            </a:bodyPr>
            <a:lstStyle/>
            <a:p>
              <a:pPr algn="ctr" defTabSz="7821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Deutsch</a:t>
              </a:r>
              <a:endParaRPr lang="de-CH" sz="2800" kern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3851B2F-5929-C6CE-1670-BABFC7A0EDBA}"/>
                </a:ext>
              </a:extLst>
            </p:cNvPr>
            <p:cNvSpPr/>
            <p:nvPr/>
          </p:nvSpPr>
          <p:spPr>
            <a:xfrm rot="18000000">
              <a:off x="4206707" y="3183482"/>
              <a:ext cx="1461927" cy="491033"/>
            </a:xfrm>
            <a:custGeom>
              <a:avLst/>
              <a:gdLst>
                <a:gd name="connsiteX0" fmla="*/ 0 w 1461927"/>
                <a:gd name="connsiteY0" fmla="*/ 245517 h 491033"/>
                <a:gd name="connsiteX1" fmla="*/ 245517 w 1461927"/>
                <a:gd name="connsiteY1" fmla="*/ 0 h 491033"/>
                <a:gd name="connsiteX2" fmla="*/ 245517 w 1461927"/>
                <a:gd name="connsiteY2" fmla="*/ 98207 h 491033"/>
                <a:gd name="connsiteX3" fmla="*/ 1216411 w 1461927"/>
                <a:gd name="connsiteY3" fmla="*/ 98207 h 491033"/>
                <a:gd name="connsiteX4" fmla="*/ 1216411 w 1461927"/>
                <a:gd name="connsiteY4" fmla="*/ 0 h 491033"/>
                <a:gd name="connsiteX5" fmla="*/ 1461927 w 1461927"/>
                <a:gd name="connsiteY5" fmla="*/ 245517 h 491033"/>
                <a:gd name="connsiteX6" fmla="*/ 1216411 w 1461927"/>
                <a:gd name="connsiteY6" fmla="*/ 491033 h 491033"/>
                <a:gd name="connsiteX7" fmla="*/ 1216411 w 1461927"/>
                <a:gd name="connsiteY7" fmla="*/ 392826 h 491033"/>
                <a:gd name="connsiteX8" fmla="*/ 245517 w 1461927"/>
                <a:gd name="connsiteY8" fmla="*/ 392826 h 491033"/>
                <a:gd name="connsiteX9" fmla="*/ 245517 w 1461927"/>
                <a:gd name="connsiteY9" fmla="*/ 491033 h 491033"/>
                <a:gd name="connsiteX10" fmla="*/ 0 w 1461927"/>
                <a:gd name="connsiteY10" fmla="*/ 245517 h 4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1927" h="491033">
                  <a:moveTo>
                    <a:pt x="0" y="245517"/>
                  </a:moveTo>
                  <a:lnTo>
                    <a:pt x="245517" y="0"/>
                  </a:lnTo>
                  <a:lnTo>
                    <a:pt x="245517" y="98207"/>
                  </a:lnTo>
                  <a:lnTo>
                    <a:pt x="1216411" y="98207"/>
                  </a:lnTo>
                  <a:lnTo>
                    <a:pt x="1216411" y="0"/>
                  </a:lnTo>
                  <a:lnTo>
                    <a:pt x="1461927" y="245517"/>
                  </a:lnTo>
                  <a:lnTo>
                    <a:pt x="1216411" y="491033"/>
                  </a:lnTo>
                  <a:lnTo>
                    <a:pt x="1216411" y="392826"/>
                  </a:lnTo>
                  <a:lnTo>
                    <a:pt x="245517" y="392826"/>
                  </a:lnTo>
                  <a:lnTo>
                    <a:pt x="245517" y="491033"/>
                  </a:lnTo>
                  <a:lnTo>
                    <a:pt x="0" y="245517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309" tIns="98207" rIns="147310" bIns="98206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2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60430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3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EB1942-42C0-C193-C463-13DE36DE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Mathematik</a:t>
            </a:r>
            <a:endParaRPr lang="en-US" b="0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F0541-7A1C-1019-EA66-98F852035259}"/>
              </a:ext>
            </a:extLst>
          </p:cNvPr>
          <p:cNvSpPr txBox="1">
            <a:spLocks/>
          </p:cNvSpPr>
          <p:nvPr/>
        </p:nvSpPr>
        <p:spPr bwMode="auto">
          <a:xfrm>
            <a:off x="5204109" y="1645920"/>
            <a:ext cx="6611373" cy="4470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de-DE" sz="3900" b="1" dirty="0" err="1">
                <a:latin typeface="+mj-lt"/>
                <a:ea typeface="+mj-ea"/>
                <a:cs typeface="+mj-cs"/>
              </a:rPr>
              <a:t>Zahl</a:t>
            </a:r>
            <a:r>
              <a:rPr lang="en-US" altLang="de-DE" sz="3900" b="1" dirty="0">
                <a:latin typeface="+mj-lt"/>
                <a:ea typeface="+mj-ea"/>
                <a:cs typeface="+mj-cs"/>
              </a:rPr>
              <a:t> und Variable (</a:t>
            </a:r>
            <a:r>
              <a:rPr lang="en-US" altLang="de-DE" sz="3900" b="1" dirty="0" err="1">
                <a:latin typeface="+mj-lt"/>
                <a:ea typeface="+mj-ea"/>
                <a:cs typeface="+mj-cs"/>
              </a:rPr>
              <a:t>Arithmetik</a:t>
            </a:r>
            <a:r>
              <a:rPr lang="en-US" altLang="de-DE" sz="3900" b="1" dirty="0">
                <a:latin typeface="+mj-lt"/>
                <a:ea typeface="+mj-ea"/>
                <a:cs typeface="+mj-cs"/>
              </a:rPr>
              <a:t>)</a:t>
            </a:r>
            <a:endParaRPr lang="en-US" altLang="de-DE" sz="100" b="1" dirty="0">
              <a:latin typeface="+mj-lt"/>
              <a:ea typeface="+mj-ea"/>
              <a:cs typeface="+mj-cs"/>
            </a:endParaRPr>
          </a:p>
          <a:p>
            <a:pPr lvl="1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de-DE" sz="2800" dirty="0" err="1">
                <a:latin typeface="+mj-lt"/>
                <a:ea typeface="+mj-ea"/>
                <a:cs typeface="+mj-cs"/>
              </a:rPr>
              <a:t>Rechnen</a:t>
            </a:r>
            <a:r>
              <a:rPr lang="en-US" altLang="de-DE" sz="2800" dirty="0">
                <a:latin typeface="+mj-lt"/>
                <a:ea typeface="+mj-ea"/>
                <a:cs typeface="+mj-cs"/>
              </a:rPr>
              <a:t> </a:t>
            </a:r>
            <a:r>
              <a:rPr lang="en-US" altLang="de-DE" sz="2800" dirty="0" err="1">
                <a:latin typeface="+mj-lt"/>
                <a:ea typeface="+mj-ea"/>
                <a:cs typeface="+mj-cs"/>
              </a:rPr>
              <a:t>mit</a:t>
            </a:r>
            <a:r>
              <a:rPr lang="en-US" altLang="de-DE" sz="2800" dirty="0">
                <a:latin typeface="+mj-lt"/>
                <a:ea typeface="+mj-ea"/>
                <a:cs typeface="+mj-cs"/>
              </a:rPr>
              <a:t> </a:t>
            </a:r>
            <a:r>
              <a:rPr lang="en-US" altLang="de-DE" sz="2800" dirty="0" err="1">
                <a:latin typeface="+mj-lt"/>
                <a:ea typeface="+mj-ea"/>
                <a:cs typeface="+mj-cs"/>
              </a:rPr>
              <a:t>Kommazahlen</a:t>
            </a:r>
            <a:endParaRPr lang="en-US" altLang="de-DE" sz="2800" dirty="0">
              <a:latin typeface="+mj-lt"/>
              <a:ea typeface="+mj-ea"/>
              <a:cs typeface="+mj-cs"/>
            </a:endParaRPr>
          </a:p>
          <a:p>
            <a:pPr lvl="1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de-DE" sz="2800" dirty="0" err="1">
                <a:latin typeface="+mj-lt"/>
                <a:ea typeface="+mj-ea"/>
                <a:cs typeface="+mj-cs"/>
              </a:rPr>
              <a:t>Brüche</a:t>
            </a:r>
            <a:endParaRPr lang="en-US" altLang="de-DE" sz="2800" dirty="0">
              <a:latin typeface="+mj-lt"/>
              <a:ea typeface="+mj-ea"/>
              <a:cs typeface="+mj-cs"/>
            </a:endParaRPr>
          </a:p>
          <a:p>
            <a:pPr lvl="1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de-DE" sz="2800" dirty="0" err="1">
                <a:latin typeface="+mj-lt"/>
                <a:ea typeface="+mj-ea"/>
                <a:cs typeface="+mj-cs"/>
              </a:rPr>
              <a:t>Reihenzahlen</a:t>
            </a:r>
            <a:r>
              <a:rPr lang="en-US" altLang="de-DE" sz="2800" dirty="0">
                <a:latin typeface="+mj-lt"/>
                <a:ea typeface="+mj-ea"/>
                <a:cs typeface="+mj-cs"/>
              </a:rPr>
              <a:t>, </a:t>
            </a:r>
            <a:r>
              <a:rPr lang="en-US" altLang="de-DE" sz="2800" dirty="0" err="1">
                <a:latin typeface="+mj-lt"/>
                <a:ea typeface="+mj-ea"/>
                <a:cs typeface="+mj-cs"/>
              </a:rPr>
              <a:t>Quadratzahlen</a:t>
            </a:r>
            <a:r>
              <a:rPr lang="en-US" altLang="de-DE" sz="2800" dirty="0">
                <a:latin typeface="+mj-lt"/>
                <a:ea typeface="+mj-ea"/>
                <a:cs typeface="+mj-cs"/>
              </a:rPr>
              <a:t>, </a:t>
            </a:r>
            <a:r>
              <a:rPr lang="en-US" altLang="de-DE" sz="2800" dirty="0" err="1">
                <a:latin typeface="+mj-lt"/>
                <a:ea typeface="+mj-ea"/>
                <a:cs typeface="+mj-cs"/>
              </a:rPr>
              <a:t>Primzahlen</a:t>
            </a:r>
            <a:endParaRPr lang="en-US" altLang="de-DE" sz="2800" dirty="0">
              <a:latin typeface="+mj-lt"/>
              <a:ea typeface="+mj-ea"/>
              <a:cs typeface="+mj-cs"/>
            </a:endParaRPr>
          </a:p>
          <a:p>
            <a:pPr lvl="1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de-DE" sz="2800" dirty="0" err="1">
                <a:latin typeface="+mj-lt"/>
                <a:ea typeface="+mj-ea"/>
                <a:cs typeface="+mj-cs"/>
              </a:rPr>
              <a:t>Teiler</a:t>
            </a:r>
            <a:r>
              <a:rPr lang="en-US" altLang="de-DE" sz="2800" dirty="0">
                <a:latin typeface="+mj-lt"/>
                <a:ea typeface="+mj-ea"/>
                <a:cs typeface="+mj-cs"/>
              </a:rPr>
              <a:t> und </a:t>
            </a:r>
            <a:r>
              <a:rPr lang="en-US" altLang="de-DE" sz="2800" dirty="0" err="1">
                <a:latin typeface="+mj-lt"/>
                <a:ea typeface="+mj-ea"/>
                <a:cs typeface="+mj-cs"/>
              </a:rPr>
              <a:t>Vielfache</a:t>
            </a:r>
            <a:endParaRPr lang="en-US" altLang="de-DE" sz="2800" dirty="0">
              <a:latin typeface="+mj-lt"/>
              <a:ea typeface="+mj-ea"/>
              <a:cs typeface="+mj-cs"/>
            </a:endParaRPr>
          </a:p>
          <a:p>
            <a:pPr lvl="1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de-DE" sz="2800" dirty="0" err="1">
                <a:latin typeface="+mj-lt"/>
                <a:ea typeface="+mj-ea"/>
                <a:cs typeface="+mj-cs"/>
              </a:rPr>
              <a:t>Folgen</a:t>
            </a:r>
            <a:endParaRPr lang="en-US" altLang="de-DE" sz="2800" dirty="0">
              <a:latin typeface="+mj-lt"/>
              <a:ea typeface="+mj-ea"/>
              <a:cs typeface="+mj-cs"/>
            </a:endParaRPr>
          </a:p>
          <a:p>
            <a:pPr lvl="1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de-DE" sz="2800" dirty="0" err="1">
                <a:latin typeface="+mj-lt"/>
                <a:ea typeface="+mj-ea"/>
                <a:cs typeface="+mj-cs"/>
              </a:rPr>
              <a:t>Prozente</a:t>
            </a:r>
            <a:r>
              <a:rPr lang="en-US" altLang="de-DE" sz="2800" dirty="0">
                <a:latin typeface="+mj-lt"/>
                <a:ea typeface="+mj-ea"/>
                <a:cs typeface="+mj-cs"/>
              </a:rPr>
              <a:t> – </a:t>
            </a:r>
            <a:r>
              <a:rPr lang="en-US" altLang="de-DE" sz="2800" dirty="0" err="1">
                <a:latin typeface="+mj-lt"/>
                <a:ea typeface="+mj-ea"/>
                <a:cs typeface="+mj-cs"/>
              </a:rPr>
              <a:t>Kreisdiagramme</a:t>
            </a:r>
            <a:endParaRPr lang="en-US" altLang="de-DE" sz="2800" dirty="0">
              <a:latin typeface="+mj-lt"/>
              <a:ea typeface="+mj-ea"/>
              <a:cs typeface="+mj-cs"/>
            </a:endParaRPr>
          </a:p>
          <a:p>
            <a:pPr lvl="1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latin typeface="+mj-lt"/>
                <a:ea typeface="+mj-ea"/>
                <a:cs typeface="+mj-cs"/>
              </a:rPr>
              <a:t>Rechnen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mit</a:t>
            </a:r>
            <a:r>
              <a:rPr lang="en-US" sz="2800" dirty="0">
                <a:latin typeface="+mj-lt"/>
                <a:ea typeface="+mj-ea"/>
                <a:cs typeface="+mj-cs"/>
              </a:rPr>
              <a:t> und </a:t>
            </a:r>
            <a:r>
              <a:rPr lang="en-US" sz="2800" dirty="0" err="1">
                <a:latin typeface="+mj-lt"/>
                <a:ea typeface="+mj-ea"/>
                <a:cs typeface="+mj-cs"/>
              </a:rPr>
              <a:t>ohne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Klammern</a:t>
            </a:r>
            <a:endParaRPr lang="en-US" altLang="de-DE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ome | Primarschule Berikon">
            <a:extLst>
              <a:ext uri="{FF2B5EF4-FFF2-40B4-BE49-F238E27FC236}">
                <a16:creationId xmlns:a16="http://schemas.microsoft.com/office/drawing/2014/main" id="{FBF19566-C3C9-94DB-461C-3BF25DC3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8" y="5746111"/>
            <a:ext cx="1828800" cy="80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962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3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EB1942-42C0-C193-C463-13DE36DE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Mathematik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F0541-7A1C-1019-EA66-98F852035259}"/>
              </a:ext>
            </a:extLst>
          </p:cNvPr>
          <p:cNvSpPr txBox="1">
            <a:spLocks/>
          </p:cNvSpPr>
          <p:nvPr/>
        </p:nvSpPr>
        <p:spPr bwMode="auto">
          <a:xfrm>
            <a:off x="5204109" y="1645920"/>
            <a:ext cx="6611373" cy="4450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CH" altLang="de-DE" sz="3900" b="1" kern="0" dirty="0">
                <a:cs typeface="Arial" panose="020B0604020202020204" pitchFamily="34" charset="0"/>
              </a:rPr>
              <a:t>Grössen, Funktionen, Daten und Zufall (Sachrechnen)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CH" altLang="de-DE" sz="2800" kern="0" dirty="0">
                <a:cs typeface="Arial"/>
              </a:rPr>
              <a:t>Rechnen mit Grössen und Kommazahlen</a:t>
            </a:r>
            <a:endParaRPr lang="de-CH" altLang="de-DE" sz="2800" kern="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CH" altLang="de-DE" sz="2800" kern="0" dirty="0">
                <a:cs typeface="Arial" panose="020B0604020202020204" pitchFamily="34" charset="0"/>
              </a:rPr>
              <a:t>Überschlagsrechnung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CH" altLang="de-DE" sz="2800" kern="0" dirty="0">
                <a:cs typeface="Arial" panose="020B0604020202020204" pitchFamily="34" charset="0"/>
              </a:rPr>
              <a:t>Wahrscheinlichkeiten erforschen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CH" altLang="de-DE" sz="2800" kern="0" dirty="0">
                <a:cs typeface="Arial" panose="020B0604020202020204" pitchFamily="34" charset="0"/>
              </a:rPr>
              <a:t>Tabellen (Proportionalitätstabellen)</a:t>
            </a:r>
          </a:p>
        </p:txBody>
      </p:sp>
      <p:pic>
        <p:nvPicPr>
          <p:cNvPr id="6" name="Picture 2" descr="Home | Primarschule Berikon">
            <a:extLst>
              <a:ext uri="{FF2B5EF4-FFF2-40B4-BE49-F238E27FC236}">
                <a16:creationId xmlns:a16="http://schemas.microsoft.com/office/drawing/2014/main" id="{A42C1803-A1D1-02D6-76FD-0A724DFE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8" y="5746111"/>
            <a:ext cx="1828800" cy="80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738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A48B10DC1E494A8D57010F06451A03" ma:contentTypeVersion="22" ma:contentTypeDescription="Ein neues Dokument erstellen." ma:contentTypeScope="" ma:versionID="5b76fca6dae7b76cb801477a8b09b9af">
  <xsd:schema xmlns:xsd="http://www.w3.org/2001/XMLSchema" xmlns:xs="http://www.w3.org/2001/XMLSchema" xmlns:p="http://schemas.microsoft.com/office/2006/metadata/properties" xmlns:ns2="be696975-01a6-41d5-afff-af89a6b11084" xmlns:ns3="907baef4-fce9-498a-99ad-0357549bbd1d" targetNamespace="http://schemas.microsoft.com/office/2006/metadata/properties" ma:root="true" ma:fieldsID="a72b5b4605dd7a489a977c6250e7ee94" ns2:_="" ns3:_="">
    <xsd:import namespace="be696975-01a6-41d5-afff-af89a6b11084"/>
    <xsd:import namespace="907baef4-fce9-498a-99ad-0357549bbd1d"/>
    <xsd:element name="properties">
      <xsd:complexType>
        <xsd:sequence>
          <xsd:element name="documentManagement">
            <xsd:complexType>
              <xsd:all>
                <xsd:element ref="ns2:Datum" minOccurs="0"/>
                <xsd:element ref="ns2:MediaServiceMetadata" minOccurs="0"/>
                <xsd:element ref="ns2:MediaServiceFastMetadata" minOccurs="0"/>
                <xsd:element ref="ns2:Datum1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Pfad_x002d_Link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96975-01a6-41d5-afff-af89a6b11084" elementFormDefault="qualified">
    <xsd:import namespace="http://schemas.microsoft.com/office/2006/documentManagement/types"/>
    <xsd:import namespace="http://schemas.microsoft.com/office/infopath/2007/PartnerControls"/>
    <xsd:element name="Datum" ma:index="2" nillable="true" ma:displayName="Datum" ma:format="DateOnly" ma:internalName="Datum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um1" ma:index="11" nillable="true" ma:displayName="Datum1" ma:format="DateTime" ma:hidden="true" ma:internalName="Datum1" ma:readOnly="false">
      <xsd:simpleType>
        <xsd:restriction base="dms:DateTim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Pfad_x002d_Link" ma:index="17" nillable="true" ma:displayName="Pfad - Link" ma:format="Hyperlink" ma:internalName="Pfad_x002d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ede0565-fb40-4b80-9722-aa7782c6fe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baef4-fce9-498a-99ad-0357549bbd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b35fdf3-d311-43f3-8a6c-6a981fe143ec}" ma:internalName="TaxCatchAll" ma:showField="CatchAllData" ma:web="907baef4-fce9-498a-99ad-0357549bb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C6903-36ED-427B-A7F7-1EAFCCC3450D}"/>
</file>

<file path=customXml/itemProps2.xml><?xml version="1.0" encoding="utf-8"?>
<ds:datastoreItem xmlns:ds="http://schemas.openxmlformats.org/officeDocument/2006/customXml" ds:itemID="{075396DC-B996-4961-B13E-70D7A1944B55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396</Words>
  <Application>Microsoft Office PowerPoint</Application>
  <PresentationFormat>Breitbild</PresentationFormat>
  <Paragraphs>108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Ion</vt:lpstr>
      <vt:lpstr>Elternabend der 6. Klassen</vt:lpstr>
      <vt:lpstr>Ablauf</vt:lpstr>
      <vt:lpstr>Aufbau der Schule Aargau</vt:lpstr>
      <vt:lpstr>Ablauf Übertrittsentscheide</vt:lpstr>
      <vt:lpstr>Verfahren für den Übertritt</vt:lpstr>
      <vt:lpstr>Weitere Informationen</vt:lpstr>
      <vt:lpstr>Kernfächer</vt:lpstr>
      <vt:lpstr>Mathematik</vt:lpstr>
      <vt:lpstr>Mathematik</vt:lpstr>
      <vt:lpstr>Mathematik</vt:lpstr>
      <vt:lpstr>Deutsch</vt:lpstr>
      <vt:lpstr>Natur Mensch Gesellschaft</vt:lpstr>
      <vt:lpstr>Dresscode</vt:lpstr>
      <vt:lpstr>PowerPoint-Präsentation</vt:lpstr>
      <vt:lpstr>Schulsozialarbeit (SSA)</vt:lpstr>
      <vt:lpstr>Was ist die Schulsozialarbeit?</vt:lpstr>
      <vt:lpstr>Wie arbeitet die Schulsozialarbeit?</vt:lpstr>
      <vt:lpstr>Wichtig!</vt:lpstr>
      <vt:lpstr>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 der 6. Klassen</dc:title>
  <dc:creator>Bianca Lang</dc:creator>
  <cp:lastModifiedBy>Bianca Lang</cp:lastModifiedBy>
  <cp:revision>6</cp:revision>
  <cp:lastPrinted>2023-09-18T16:01:59Z</cp:lastPrinted>
  <dcterms:created xsi:type="dcterms:W3CDTF">2023-09-12T05:04:40Z</dcterms:created>
  <dcterms:modified xsi:type="dcterms:W3CDTF">2023-09-18T16:25:29Z</dcterms:modified>
</cp:coreProperties>
</file>