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5"/>
    <p:sldMasterId id="2147483746" r:id="rId6"/>
    <p:sldMasterId id="2147483749" r:id="rId7"/>
  </p:sldMasterIdLst>
  <p:notesMasterIdLst>
    <p:notesMasterId r:id="rId12"/>
  </p:notesMasterIdLst>
  <p:handoutMasterIdLst>
    <p:handoutMasterId r:id="rId13"/>
  </p:handoutMasterIdLst>
  <p:sldIdLst>
    <p:sldId id="289" r:id="rId8"/>
    <p:sldId id="290" r:id="rId9"/>
    <p:sldId id="291" r:id="rId10"/>
    <p:sldId id="271" r:id="rId11"/>
  </p:sldIdLst>
  <p:sldSz cx="9144000" cy="6858000" type="screen4x3"/>
  <p:notesSz cx="6797675" cy="9928225"/>
  <p:defaultTextStyle>
    <a:defPPr>
      <a:defRPr lang="de-CH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5050"/>
    <a:srgbClr val="FF3300"/>
    <a:srgbClr val="FFFF00"/>
    <a:srgbClr val="66FF33"/>
    <a:srgbClr val="00FF00"/>
    <a:srgbClr val="FFCC00"/>
    <a:srgbClr val="CC3300"/>
    <a:srgbClr val="5F5F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4B73835-0A21-48B1-8E64-9816A9810B47}" v="9" dt="2023-10-16T08:32:20.47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1" autoAdjust="0"/>
    <p:restoredTop sz="87264" autoAdjust="0"/>
  </p:normalViewPr>
  <p:slideViewPr>
    <p:cSldViewPr>
      <p:cViewPr varScale="1">
        <p:scale>
          <a:sx n="140" d="100"/>
          <a:sy n="140" d="100"/>
        </p:scale>
        <p:origin x="2394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handoutMaster" Target="handoutMasters/handoutMaster1.xml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3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2.xml"/><Relationship Id="rId11" Type="http://schemas.openxmlformats.org/officeDocument/2006/relationships/slide" Target="slides/slide4.xml"/><Relationship Id="rId5" Type="http://schemas.openxmlformats.org/officeDocument/2006/relationships/slideMaster" Target="slideMasters/slideMaster1.xml"/><Relationship Id="rId15" Type="http://schemas.openxmlformats.org/officeDocument/2006/relationships/viewProps" Target="viewProps.xml"/><Relationship Id="rId10" Type="http://schemas.openxmlformats.org/officeDocument/2006/relationships/slide" Target="slides/slide3.xml"/><Relationship Id="rId19" Type="http://schemas.microsoft.com/office/2015/10/relationships/revisionInfo" Target="revisionInfo.xml"/><Relationship Id="rId4" Type="http://schemas.openxmlformats.org/officeDocument/2006/relationships/customXml" Target="../customXml/item4.xml"/><Relationship Id="rId9" Type="http://schemas.openxmlformats.org/officeDocument/2006/relationships/slide" Target="slides/slide2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ja Staltner - Schulverwaltung" userId="4293f91d-e727-4bf9-a2aa-70a86421b782" providerId="ADAL" clId="{84B73835-0A21-48B1-8E64-9816A9810B47}"/>
    <pc:docChg chg="undo custSel addSld delSld modSld">
      <pc:chgData name="Maja Staltner - Schulverwaltung" userId="4293f91d-e727-4bf9-a2aa-70a86421b782" providerId="ADAL" clId="{84B73835-0A21-48B1-8E64-9816A9810B47}" dt="2023-09-11T10:04:04.101" v="457" actId="20577"/>
      <pc:docMkLst>
        <pc:docMk/>
      </pc:docMkLst>
      <pc:sldChg chg="del">
        <pc:chgData name="Maja Staltner - Schulverwaltung" userId="4293f91d-e727-4bf9-a2aa-70a86421b782" providerId="ADAL" clId="{84B73835-0A21-48B1-8E64-9816A9810B47}" dt="2023-09-11T07:49:22.434" v="322" actId="47"/>
        <pc:sldMkLst>
          <pc:docMk/>
          <pc:sldMk cId="0" sldId="269"/>
        </pc:sldMkLst>
      </pc:sldChg>
      <pc:sldChg chg="del">
        <pc:chgData name="Maja Staltner - Schulverwaltung" userId="4293f91d-e727-4bf9-a2aa-70a86421b782" providerId="ADAL" clId="{84B73835-0A21-48B1-8E64-9816A9810B47}" dt="2023-09-11T07:49:30.537" v="327" actId="47"/>
        <pc:sldMkLst>
          <pc:docMk/>
          <pc:sldMk cId="0" sldId="270"/>
        </pc:sldMkLst>
      </pc:sldChg>
      <pc:sldChg chg="modSp mod">
        <pc:chgData name="Maja Staltner - Schulverwaltung" userId="4293f91d-e727-4bf9-a2aa-70a86421b782" providerId="ADAL" clId="{84B73835-0A21-48B1-8E64-9816A9810B47}" dt="2023-09-11T08:41:39.485" v="454" actId="113"/>
        <pc:sldMkLst>
          <pc:docMk/>
          <pc:sldMk cId="0" sldId="271"/>
        </pc:sldMkLst>
        <pc:spChg chg="mod">
          <ac:chgData name="Maja Staltner - Schulverwaltung" userId="4293f91d-e727-4bf9-a2aa-70a86421b782" providerId="ADAL" clId="{84B73835-0A21-48B1-8E64-9816A9810B47}" dt="2023-09-11T08:41:39.485" v="454" actId="113"/>
          <ac:spMkLst>
            <pc:docMk/>
            <pc:sldMk cId="0" sldId="271"/>
            <ac:spMk id="24578" creationId="{EB809023-DF11-4FB5-B008-09CC86ADA462}"/>
          </ac:spMkLst>
        </pc:spChg>
      </pc:sldChg>
      <pc:sldChg chg="del">
        <pc:chgData name="Maja Staltner - Schulverwaltung" userId="4293f91d-e727-4bf9-a2aa-70a86421b782" providerId="ADAL" clId="{84B73835-0A21-48B1-8E64-9816A9810B47}" dt="2023-09-11T07:49:32.167" v="328" actId="47"/>
        <pc:sldMkLst>
          <pc:docMk/>
          <pc:sldMk cId="0" sldId="272"/>
        </pc:sldMkLst>
      </pc:sldChg>
      <pc:sldChg chg="del">
        <pc:chgData name="Maja Staltner - Schulverwaltung" userId="4293f91d-e727-4bf9-a2aa-70a86421b782" providerId="ADAL" clId="{84B73835-0A21-48B1-8E64-9816A9810B47}" dt="2023-09-11T07:49:27.147" v="325" actId="47"/>
        <pc:sldMkLst>
          <pc:docMk/>
          <pc:sldMk cId="0" sldId="278"/>
        </pc:sldMkLst>
      </pc:sldChg>
      <pc:sldChg chg="del">
        <pc:chgData name="Maja Staltner - Schulverwaltung" userId="4293f91d-e727-4bf9-a2aa-70a86421b782" providerId="ADAL" clId="{84B73835-0A21-48B1-8E64-9816A9810B47}" dt="2023-09-11T07:49:20.702" v="321" actId="47"/>
        <pc:sldMkLst>
          <pc:docMk/>
          <pc:sldMk cId="0" sldId="281"/>
        </pc:sldMkLst>
      </pc:sldChg>
      <pc:sldChg chg="del">
        <pc:chgData name="Maja Staltner - Schulverwaltung" userId="4293f91d-e727-4bf9-a2aa-70a86421b782" providerId="ADAL" clId="{84B73835-0A21-48B1-8E64-9816A9810B47}" dt="2023-09-11T07:49:23.401" v="323" actId="47"/>
        <pc:sldMkLst>
          <pc:docMk/>
          <pc:sldMk cId="0" sldId="282"/>
        </pc:sldMkLst>
      </pc:sldChg>
      <pc:sldChg chg="del">
        <pc:chgData name="Maja Staltner - Schulverwaltung" userId="4293f91d-e727-4bf9-a2aa-70a86421b782" providerId="ADAL" clId="{84B73835-0A21-48B1-8E64-9816A9810B47}" dt="2023-09-11T07:49:24.944" v="324" actId="47"/>
        <pc:sldMkLst>
          <pc:docMk/>
          <pc:sldMk cId="0" sldId="284"/>
        </pc:sldMkLst>
      </pc:sldChg>
      <pc:sldChg chg="del">
        <pc:chgData name="Maja Staltner - Schulverwaltung" userId="4293f91d-e727-4bf9-a2aa-70a86421b782" providerId="ADAL" clId="{84B73835-0A21-48B1-8E64-9816A9810B47}" dt="2023-09-11T07:49:28.538" v="326" actId="47"/>
        <pc:sldMkLst>
          <pc:docMk/>
          <pc:sldMk cId="0" sldId="285"/>
        </pc:sldMkLst>
      </pc:sldChg>
      <pc:sldChg chg="del">
        <pc:chgData name="Maja Staltner - Schulverwaltung" userId="4293f91d-e727-4bf9-a2aa-70a86421b782" providerId="ADAL" clId="{84B73835-0A21-48B1-8E64-9816A9810B47}" dt="2023-09-11T07:49:33.349" v="329" actId="47"/>
        <pc:sldMkLst>
          <pc:docMk/>
          <pc:sldMk cId="0" sldId="286"/>
        </pc:sldMkLst>
      </pc:sldChg>
      <pc:sldChg chg="del">
        <pc:chgData name="Maja Staltner - Schulverwaltung" userId="4293f91d-e727-4bf9-a2aa-70a86421b782" providerId="ADAL" clId="{84B73835-0A21-48B1-8E64-9816A9810B47}" dt="2023-09-11T07:49:34.265" v="330" actId="47"/>
        <pc:sldMkLst>
          <pc:docMk/>
          <pc:sldMk cId="0" sldId="287"/>
        </pc:sldMkLst>
      </pc:sldChg>
      <pc:sldChg chg="modSp mod">
        <pc:chgData name="Maja Staltner - Schulverwaltung" userId="4293f91d-e727-4bf9-a2aa-70a86421b782" providerId="ADAL" clId="{84B73835-0A21-48B1-8E64-9816A9810B47}" dt="2023-09-11T10:04:04.101" v="457" actId="20577"/>
        <pc:sldMkLst>
          <pc:docMk/>
          <pc:sldMk cId="0" sldId="290"/>
        </pc:sldMkLst>
        <pc:spChg chg="mod">
          <ac:chgData name="Maja Staltner - Schulverwaltung" userId="4293f91d-e727-4bf9-a2aa-70a86421b782" providerId="ADAL" clId="{84B73835-0A21-48B1-8E64-9816A9810B47}" dt="2023-09-11T10:04:04.101" v="457" actId="20577"/>
          <ac:spMkLst>
            <pc:docMk/>
            <pc:sldMk cId="0" sldId="290"/>
            <ac:spMk id="9" creationId="{284FE0B5-54BC-4111-AD1C-4A697B94B2EB}"/>
          </ac:spMkLst>
        </pc:spChg>
        <pc:graphicFrameChg chg="mod modGraphic">
          <ac:chgData name="Maja Staltner - Schulverwaltung" userId="4293f91d-e727-4bf9-a2aa-70a86421b782" providerId="ADAL" clId="{84B73835-0A21-48B1-8E64-9816A9810B47}" dt="2023-09-11T08:22:57.779" v="374" actId="20577"/>
          <ac:graphicFrameMkLst>
            <pc:docMk/>
            <pc:sldMk cId="0" sldId="290"/>
            <ac:graphicFrameMk id="5" creationId="{2EA61D94-5664-4615-8E93-4BFB573792F8}"/>
          </ac:graphicFrameMkLst>
        </pc:graphicFrameChg>
      </pc:sldChg>
      <pc:sldChg chg="addSp delSp modSp add mod">
        <pc:chgData name="Maja Staltner - Schulverwaltung" userId="4293f91d-e727-4bf9-a2aa-70a86421b782" providerId="ADAL" clId="{84B73835-0A21-48B1-8E64-9816A9810B47}" dt="2023-09-11T08:39:07.734" v="448" actId="1035"/>
        <pc:sldMkLst>
          <pc:docMk/>
          <pc:sldMk cId="430170838" sldId="291"/>
        </pc:sldMkLst>
        <pc:spChg chg="mod">
          <ac:chgData name="Maja Staltner - Schulverwaltung" userId="4293f91d-e727-4bf9-a2aa-70a86421b782" providerId="ADAL" clId="{84B73835-0A21-48B1-8E64-9816A9810B47}" dt="2023-09-11T08:24:52.395" v="399" actId="6549"/>
          <ac:spMkLst>
            <pc:docMk/>
            <pc:sldMk cId="430170838" sldId="291"/>
            <ac:spMk id="9" creationId="{284FE0B5-54BC-4111-AD1C-4A697B94B2EB}"/>
          </ac:spMkLst>
        </pc:spChg>
        <pc:graphicFrameChg chg="add mod">
          <ac:chgData name="Maja Staltner - Schulverwaltung" userId="4293f91d-e727-4bf9-a2aa-70a86421b782" providerId="ADAL" clId="{84B73835-0A21-48B1-8E64-9816A9810B47}" dt="2023-09-11T08:39:07.734" v="448" actId="1035"/>
          <ac:graphicFrameMkLst>
            <pc:docMk/>
            <pc:sldMk cId="430170838" sldId="291"/>
            <ac:graphicFrameMk id="2" creationId="{39F0F056-5849-0EE4-95FC-3C789D123DF8}"/>
          </ac:graphicFrameMkLst>
        </pc:graphicFrameChg>
        <pc:graphicFrameChg chg="del modGraphic">
          <ac:chgData name="Maja Staltner - Schulverwaltung" userId="4293f91d-e727-4bf9-a2aa-70a86421b782" providerId="ADAL" clId="{84B73835-0A21-48B1-8E64-9816A9810B47}" dt="2023-09-11T08:24:37.674" v="377" actId="478"/>
          <ac:graphicFrameMkLst>
            <pc:docMk/>
            <pc:sldMk cId="430170838" sldId="291"/>
            <ac:graphicFrameMk id="5" creationId="{2EA61D94-5664-4615-8E93-4BFB573792F8}"/>
          </ac:graphicFrameMkLst>
        </pc:graphicFrameChg>
      </pc:sldChg>
    </pc:docChg>
  </pc:docChgLst>
  <pc:docChgLst>
    <pc:chgData name="Michelle Neuenschwander - Schulverwaltung Primarschule Berikon" userId="b531a115-ea99-4c2f-85ac-71748cb327a2" providerId="ADAL" clId="{84B73835-0A21-48B1-8E64-9816A9810B47}"/>
    <pc:docChg chg="modSld">
      <pc:chgData name="Michelle Neuenschwander - Schulverwaltung Primarschule Berikon" userId="b531a115-ea99-4c2f-85ac-71748cb327a2" providerId="ADAL" clId="{84B73835-0A21-48B1-8E64-9816A9810B47}" dt="2023-10-16T08:32:20.467" v="4" actId="478"/>
      <pc:docMkLst>
        <pc:docMk/>
      </pc:docMkLst>
      <pc:sldChg chg="modSp mod">
        <pc:chgData name="Michelle Neuenschwander - Schulverwaltung Primarschule Berikon" userId="b531a115-ea99-4c2f-85ac-71748cb327a2" providerId="ADAL" clId="{84B73835-0A21-48B1-8E64-9816A9810B47}" dt="2023-09-25T13:26:46.764" v="3" actId="20577"/>
        <pc:sldMkLst>
          <pc:docMk/>
          <pc:sldMk cId="0" sldId="290"/>
        </pc:sldMkLst>
        <pc:spChg chg="mod">
          <ac:chgData name="Michelle Neuenschwander - Schulverwaltung Primarschule Berikon" userId="b531a115-ea99-4c2f-85ac-71748cb327a2" providerId="ADAL" clId="{84B73835-0A21-48B1-8E64-9816A9810B47}" dt="2023-09-25T13:26:46.764" v="3" actId="20577"/>
          <ac:spMkLst>
            <pc:docMk/>
            <pc:sldMk cId="0" sldId="290"/>
            <ac:spMk id="9" creationId="{284FE0B5-54BC-4111-AD1C-4A697B94B2EB}"/>
          </ac:spMkLst>
        </pc:spChg>
      </pc:sldChg>
      <pc:sldChg chg="modSp">
        <pc:chgData name="Michelle Neuenschwander - Schulverwaltung Primarschule Berikon" userId="b531a115-ea99-4c2f-85ac-71748cb327a2" providerId="ADAL" clId="{84B73835-0A21-48B1-8E64-9816A9810B47}" dt="2023-10-16T08:32:20.467" v="4" actId="478"/>
        <pc:sldMkLst>
          <pc:docMk/>
          <pc:sldMk cId="430170838" sldId="291"/>
        </pc:sldMkLst>
        <pc:graphicFrameChg chg="mod">
          <ac:chgData name="Michelle Neuenschwander - Schulverwaltung Primarschule Berikon" userId="b531a115-ea99-4c2f-85ac-71748cb327a2" providerId="ADAL" clId="{84B73835-0A21-48B1-8E64-9816A9810B47}" dt="2023-10-16T08:32:20.467" v="4" actId="478"/>
          <ac:graphicFrameMkLst>
            <pc:docMk/>
            <pc:sldMk cId="430170838" sldId="291"/>
            <ac:graphicFrameMk id="2" creationId="{39F0F056-5849-0EE4-95FC-3C789D123DF8}"/>
          </ac:graphicFrameMkLst>
        </pc:graphicFrame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F5F70B7-F78E-4587-B5A2-A574F9C202A3}" type="doc">
      <dgm:prSet loTypeId="urn:microsoft.com/office/officeart/2005/8/layout/cycle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CH"/>
        </a:p>
      </dgm:t>
    </dgm:pt>
    <dgm:pt modelId="{11FCA6B0-AF38-450C-AE92-298ED2D170C1}">
      <dgm:prSet phldrT="[Text]" custT="1"/>
      <dgm:spPr>
        <a:solidFill>
          <a:schemeClr val="tx1">
            <a:lumMod val="60000"/>
            <a:lumOff val="40000"/>
          </a:schemeClr>
        </a:solidFill>
        <a:ln>
          <a:solidFill>
            <a:schemeClr val="tx1">
              <a:lumMod val="60000"/>
              <a:lumOff val="40000"/>
            </a:schemeClr>
          </a:solidFill>
        </a:ln>
      </dgm:spPr>
      <dgm:t>
        <a:bodyPr/>
        <a:lstStyle/>
        <a:p>
          <a:r>
            <a:rPr lang="de-CH" sz="700" b="1">
              <a:solidFill>
                <a:schemeClr val="bg1"/>
              </a:solidFill>
            </a:rPr>
            <a:t>Zahnprophylaxe</a:t>
          </a:r>
        </a:p>
        <a:p>
          <a:r>
            <a:rPr lang="de-CH" sz="700" b="1">
              <a:solidFill>
                <a:schemeClr val="bg1"/>
              </a:solidFill>
            </a:rPr>
            <a:t>Conny Egli</a:t>
          </a:r>
        </a:p>
        <a:p>
          <a:r>
            <a:rPr lang="de-CH" sz="700" b="1">
              <a:solidFill>
                <a:schemeClr val="bg1"/>
              </a:solidFill>
            </a:rPr>
            <a:t>Tilia 1.OG Gruppenraum</a:t>
          </a:r>
        </a:p>
      </dgm:t>
    </dgm:pt>
    <dgm:pt modelId="{761FB41C-71C4-47BC-AFF8-388534759930}" type="parTrans" cxnId="{65C7E9E5-4485-4B7E-85BA-13F79FEE919E}">
      <dgm:prSet/>
      <dgm:spPr/>
      <dgm:t>
        <a:bodyPr/>
        <a:lstStyle/>
        <a:p>
          <a:endParaRPr lang="de-CH" sz="1100"/>
        </a:p>
      </dgm:t>
    </dgm:pt>
    <dgm:pt modelId="{F1ADD5B5-8F7E-4BF8-A23A-1A5CB7FEDA82}" type="sibTrans" cxnId="{65C7E9E5-4485-4B7E-85BA-13F79FEE919E}">
      <dgm:prSet/>
      <dgm:spPr>
        <a:solidFill>
          <a:schemeClr val="tx1">
            <a:lumMod val="60000"/>
            <a:lumOff val="40000"/>
          </a:schemeClr>
        </a:solidFill>
        <a:ln>
          <a:solidFill>
            <a:schemeClr val="tx1">
              <a:lumMod val="60000"/>
              <a:lumOff val="40000"/>
            </a:schemeClr>
          </a:solidFill>
        </a:ln>
      </dgm:spPr>
      <dgm:t>
        <a:bodyPr/>
        <a:lstStyle/>
        <a:p>
          <a:endParaRPr lang="de-CH" sz="700" b="1"/>
        </a:p>
      </dgm:t>
    </dgm:pt>
    <dgm:pt modelId="{EA568784-D0E2-449D-A25C-9DC362109CBB}">
      <dgm:prSet custT="1"/>
      <dgm:spPr>
        <a:solidFill>
          <a:schemeClr val="tx1">
            <a:lumMod val="60000"/>
            <a:lumOff val="40000"/>
          </a:schemeClr>
        </a:solidFill>
        <a:ln>
          <a:solidFill>
            <a:schemeClr val="tx1">
              <a:lumMod val="60000"/>
              <a:lumOff val="40000"/>
            </a:schemeClr>
          </a:solidFill>
        </a:ln>
      </dgm:spPr>
      <dgm:t>
        <a:bodyPr/>
        <a:lstStyle/>
        <a:p>
          <a:r>
            <a:rPr lang="de-CH" sz="700" b="1" dirty="0"/>
            <a:t>Logopädischer Dienst</a:t>
          </a:r>
        </a:p>
        <a:p>
          <a:r>
            <a:rPr lang="de-CH" sz="700" b="1" dirty="0"/>
            <a:t>Maria Knoller</a:t>
          </a:r>
        </a:p>
        <a:p>
          <a:r>
            <a:rPr lang="de-CH" sz="700" b="1" dirty="0"/>
            <a:t>Linde 2. UG </a:t>
          </a:r>
          <a:r>
            <a:rPr lang="de-CH" sz="700" b="1" dirty="0" err="1"/>
            <a:t>L1</a:t>
          </a:r>
          <a:r>
            <a:rPr lang="de-CH" sz="700" b="1" dirty="0"/>
            <a:t> 01</a:t>
          </a:r>
        </a:p>
      </dgm:t>
    </dgm:pt>
    <dgm:pt modelId="{C9D3DF07-7BAE-49C1-96BB-24597B5BA5E2}" type="sibTrans" cxnId="{043F4C7B-B9A2-442D-AD6D-18C330450CC2}">
      <dgm:prSet/>
      <dgm:spPr>
        <a:solidFill>
          <a:schemeClr val="tx1">
            <a:lumMod val="60000"/>
            <a:lumOff val="40000"/>
          </a:schemeClr>
        </a:solidFill>
        <a:ln>
          <a:solidFill>
            <a:schemeClr val="tx1">
              <a:lumMod val="60000"/>
              <a:lumOff val="40000"/>
            </a:schemeClr>
          </a:solidFill>
        </a:ln>
      </dgm:spPr>
      <dgm:t>
        <a:bodyPr/>
        <a:lstStyle/>
        <a:p>
          <a:endParaRPr lang="de-CH" sz="700" b="1"/>
        </a:p>
      </dgm:t>
    </dgm:pt>
    <dgm:pt modelId="{6056321A-EACC-44CC-98FC-DF0EB0E27079}" type="parTrans" cxnId="{043F4C7B-B9A2-442D-AD6D-18C330450CC2}">
      <dgm:prSet/>
      <dgm:spPr/>
      <dgm:t>
        <a:bodyPr/>
        <a:lstStyle/>
        <a:p>
          <a:endParaRPr lang="de-CH"/>
        </a:p>
      </dgm:t>
    </dgm:pt>
    <dgm:pt modelId="{A70E9A3D-5C84-4395-B7A6-F9428DA47558}">
      <dgm:prSet custT="1"/>
      <dgm:spPr>
        <a:solidFill>
          <a:schemeClr val="tx1">
            <a:lumMod val="60000"/>
            <a:lumOff val="40000"/>
          </a:schemeClr>
        </a:solidFill>
        <a:ln>
          <a:solidFill>
            <a:schemeClr val="tx1">
              <a:lumMod val="60000"/>
              <a:lumOff val="40000"/>
            </a:schemeClr>
          </a:solidFill>
        </a:ln>
      </dgm:spPr>
      <dgm:t>
        <a:bodyPr/>
        <a:lstStyle/>
        <a:p>
          <a:r>
            <a:rPr lang="de-CH" sz="700" b="1"/>
            <a:t>Regionalpolizei</a:t>
          </a:r>
        </a:p>
        <a:p>
          <a:r>
            <a:rPr lang="de-CH" sz="700" b="1"/>
            <a:t>Sandra Wyss</a:t>
          </a:r>
        </a:p>
        <a:p>
          <a:r>
            <a:rPr lang="de-CH" sz="700" b="1"/>
            <a:t>Tilia 1. OG</a:t>
          </a:r>
          <a:br>
            <a:rPr lang="de-CH" sz="700" b="1"/>
          </a:br>
          <a:r>
            <a:rPr lang="de-CH" sz="700" b="1"/>
            <a:t>(Kl. 3b)</a:t>
          </a:r>
        </a:p>
      </dgm:t>
    </dgm:pt>
    <dgm:pt modelId="{A18FB160-CE29-40C1-B82D-48AEEE9F52ED}" type="parTrans" cxnId="{72785E04-BDEF-4364-96E6-3F6D734FFDA0}">
      <dgm:prSet/>
      <dgm:spPr/>
      <dgm:t>
        <a:bodyPr/>
        <a:lstStyle/>
        <a:p>
          <a:endParaRPr lang="de-CH"/>
        </a:p>
      </dgm:t>
    </dgm:pt>
    <dgm:pt modelId="{5315B318-2B77-4AEF-AA45-026AC057E2BE}" type="sibTrans" cxnId="{72785E04-BDEF-4364-96E6-3F6D734FFDA0}">
      <dgm:prSet/>
      <dgm:spPr>
        <a:solidFill>
          <a:schemeClr val="tx1">
            <a:lumMod val="60000"/>
            <a:lumOff val="40000"/>
          </a:schemeClr>
        </a:solidFill>
        <a:ln>
          <a:solidFill>
            <a:schemeClr val="tx1">
              <a:lumMod val="60000"/>
              <a:lumOff val="40000"/>
            </a:schemeClr>
          </a:solidFill>
        </a:ln>
      </dgm:spPr>
      <dgm:t>
        <a:bodyPr/>
        <a:lstStyle/>
        <a:p>
          <a:endParaRPr lang="de-CH" sz="700" b="1"/>
        </a:p>
      </dgm:t>
    </dgm:pt>
    <dgm:pt modelId="{7B0E4986-4DA6-4141-A1BE-A22A1E3B1752}">
      <dgm:prSet custT="1"/>
      <dgm:spPr>
        <a:solidFill>
          <a:schemeClr val="tx1">
            <a:lumMod val="60000"/>
            <a:lumOff val="40000"/>
          </a:schemeClr>
        </a:solidFill>
        <a:ln>
          <a:solidFill>
            <a:schemeClr val="tx1">
              <a:lumMod val="60000"/>
              <a:lumOff val="40000"/>
            </a:schemeClr>
          </a:solidFill>
        </a:ln>
      </dgm:spPr>
      <dgm:t>
        <a:bodyPr/>
        <a:lstStyle/>
        <a:p>
          <a:r>
            <a:rPr lang="de-CH" sz="700" b="1" dirty="0"/>
            <a:t>Tagesstrukturen</a:t>
          </a:r>
        </a:p>
        <a:p>
          <a:r>
            <a:rPr lang="de-CH" sz="700" b="1" dirty="0"/>
            <a:t>Graziella Ackermann</a:t>
          </a:r>
        </a:p>
        <a:p>
          <a:r>
            <a:rPr lang="de-CH" sz="700" b="1" dirty="0" err="1"/>
            <a:t>Tilia</a:t>
          </a:r>
          <a:r>
            <a:rPr lang="de-CH" sz="700" b="1" dirty="0"/>
            <a:t> AG </a:t>
          </a:r>
          <a:br>
            <a:rPr lang="de-CH" sz="700" b="1" dirty="0"/>
          </a:br>
          <a:r>
            <a:rPr lang="de-CH" sz="700" b="1" dirty="0"/>
            <a:t>(Räume Tagesstrukturen)</a:t>
          </a:r>
        </a:p>
      </dgm:t>
    </dgm:pt>
    <dgm:pt modelId="{E546ECBE-6F89-431F-9FC6-741287663225}" type="parTrans" cxnId="{BD828B7D-9A5C-4614-8D23-22F97D6C4365}">
      <dgm:prSet/>
      <dgm:spPr/>
      <dgm:t>
        <a:bodyPr/>
        <a:lstStyle/>
        <a:p>
          <a:endParaRPr lang="de-CH"/>
        </a:p>
      </dgm:t>
    </dgm:pt>
    <dgm:pt modelId="{C0E27EEA-540C-40AE-B26B-7E86DDFFC97A}" type="sibTrans" cxnId="{BD828B7D-9A5C-4614-8D23-22F97D6C4365}">
      <dgm:prSet/>
      <dgm:spPr>
        <a:solidFill>
          <a:schemeClr val="tx1">
            <a:lumMod val="60000"/>
            <a:lumOff val="40000"/>
          </a:schemeClr>
        </a:solidFill>
        <a:ln>
          <a:solidFill>
            <a:schemeClr val="tx1">
              <a:lumMod val="60000"/>
              <a:lumOff val="40000"/>
            </a:schemeClr>
          </a:solidFill>
        </a:ln>
      </dgm:spPr>
      <dgm:t>
        <a:bodyPr/>
        <a:lstStyle/>
        <a:p>
          <a:endParaRPr lang="de-CH" sz="700" b="1"/>
        </a:p>
      </dgm:t>
    </dgm:pt>
    <dgm:pt modelId="{E6929D2A-B497-4353-9593-59B46294F3BE}">
      <dgm:prSet custT="1"/>
      <dgm:spPr>
        <a:solidFill>
          <a:schemeClr val="tx1">
            <a:lumMod val="60000"/>
            <a:lumOff val="40000"/>
          </a:schemeClr>
        </a:solidFill>
        <a:ln>
          <a:solidFill>
            <a:schemeClr val="tx1">
              <a:lumMod val="60000"/>
              <a:lumOff val="40000"/>
            </a:schemeClr>
          </a:solidFill>
        </a:ln>
      </dgm:spPr>
      <dgm:t>
        <a:bodyPr/>
        <a:lstStyle/>
        <a:p>
          <a:pPr algn="ctr"/>
          <a:r>
            <a:rPr lang="de-CH" sz="700" b="1" dirty="0"/>
            <a:t>Schulsozialarbeit (SSA)</a:t>
          </a:r>
        </a:p>
        <a:p>
          <a:pPr algn="ctr"/>
          <a:r>
            <a:rPr lang="de-CH" sz="700" b="1" dirty="0"/>
            <a:t>Brigitte Manser</a:t>
          </a:r>
        </a:p>
        <a:p>
          <a:pPr algn="ctr"/>
          <a:r>
            <a:rPr lang="de-CH" sz="700" b="1" dirty="0"/>
            <a:t>Linde 1. OG </a:t>
          </a:r>
          <a:r>
            <a:rPr lang="de-CH" sz="700" b="1" dirty="0" err="1"/>
            <a:t>L4</a:t>
          </a:r>
          <a:r>
            <a:rPr lang="de-CH" sz="700" b="1" dirty="0"/>
            <a:t> 03</a:t>
          </a:r>
        </a:p>
      </dgm:t>
    </dgm:pt>
    <dgm:pt modelId="{DF8D95F4-B851-4654-8D61-2091ADFEECAC}" type="sibTrans" cxnId="{7790C6CF-72E8-46DD-BE27-02FF5358344B}">
      <dgm:prSet/>
      <dgm:spPr>
        <a:solidFill>
          <a:schemeClr val="tx1">
            <a:lumMod val="60000"/>
            <a:lumOff val="40000"/>
          </a:schemeClr>
        </a:solidFill>
        <a:ln>
          <a:solidFill>
            <a:schemeClr val="tx1">
              <a:lumMod val="60000"/>
              <a:lumOff val="40000"/>
            </a:schemeClr>
          </a:solidFill>
        </a:ln>
      </dgm:spPr>
      <dgm:t>
        <a:bodyPr/>
        <a:lstStyle/>
        <a:p>
          <a:endParaRPr lang="de-CH" sz="700" b="1"/>
        </a:p>
      </dgm:t>
    </dgm:pt>
    <dgm:pt modelId="{7E1626E8-E732-4188-B1E2-F97F7D8992D2}" type="parTrans" cxnId="{7790C6CF-72E8-46DD-BE27-02FF5358344B}">
      <dgm:prSet/>
      <dgm:spPr/>
      <dgm:t>
        <a:bodyPr/>
        <a:lstStyle/>
        <a:p>
          <a:endParaRPr lang="de-CH"/>
        </a:p>
      </dgm:t>
    </dgm:pt>
    <dgm:pt modelId="{1BA324AB-AE88-44A8-A3E8-CE633D760B52}">
      <dgm:prSet custT="1"/>
      <dgm:spPr>
        <a:solidFill>
          <a:schemeClr val="tx1">
            <a:lumMod val="60000"/>
            <a:lumOff val="40000"/>
          </a:schemeClr>
        </a:solidFill>
        <a:ln>
          <a:solidFill>
            <a:schemeClr val="tx1">
              <a:lumMod val="60000"/>
              <a:lumOff val="40000"/>
            </a:schemeClr>
          </a:solidFill>
        </a:ln>
      </dgm:spPr>
      <dgm:t>
        <a:bodyPr/>
        <a:lstStyle/>
        <a:p>
          <a:r>
            <a:rPr lang="de-CH" sz="700" b="1"/>
            <a:t>Ludothek</a:t>
          </a:r>
        </a:p>
        <a:p>
          <a:r>
            <a:rPr lang="de-CH" sz="700" b="1"/>
            <a:t>Petra Grossmann</a:t>
          </a:r>
        </a:p>
        <a:p>
          <a:r>
            <a:rPr lang="de-CH" sz="700" b="1"/>
            <a:t>Tilia 1. OG</a:t>
          </a:r>
          <a:br>
            <a:rPr lang="de-CH" sz="700" b="1"/>
          </a:br>
          <a:r>
            <a:rPr lang="de-CH" sz="700" b="1"/>
            <a:t>(Kl. 1b)</a:t>
          </a:r>
        </a:p>
      </dgm:t>
    </dgm:pt>
    <dgm:pt modelId="{D404CC42-AA02-4650-8A7C-72DD71CD7D1A}" type="parTrans" cxnId="{214D8FF9-85E7-476A-8DCC-08D228BC10E8}">
      <dgm:prSet/>
      <dgm:spPr/>
      <dgm:t>
        <a:bodyPr/>
        <a:lstStyle/>
        <a:p>
          <a:endParaRPr lang="de-CH"/>
        </a:p>
      </dgm:t>
    </dgm:pt>
    <dgm:pt modelId="{A8AC08A4-1198-4A11-BFA9-A6C6C62B7370}" type="sibTrans" cxnId="{214D8FF9-85E7-476A-8DCC-08D228BC10E8}">
      <dgm:prSet/>
      <dgm:spPr>
        <a:solidFill>
          <a:schemeClr val="tx1">
            <a:lumMod val="60000"/>
            <a:lumOff val="40000"/>
          </a:schemeClr>
        </a:solidFill>
        <a:ln>
          <a:solidFill>
            <a:schemeClr val="tx1">
              <a:lumMod val="60000"/>
              <a:lumOff val="40000"/>
            </a:schemeClr>
          </a:solidFill>
        </a:ln>
      </dgm:spPr>
      <dgm:t>
        <a:bodyPr/>
        <a:lstStyle/>
        <a:p>
          <a:endParaRPr lang="de-CH" sz="700" b="1"/>
        </a:p>
      </dgm:t>
    </dgm:pt>
    <dgm:pt modelId="{CB93E8F4-BA84-44BD-88CE-CE710516BAE4}">
      <dgm:prSet custT="1"/>
      <dgm:spPr>
        <a:solidFill>
          <a:schemeClr val="tx1">
            <a:lumMod val="60000"/>
            <a:lumOff val="40000"/>
          </a:schemeClr>
        </a:solidFill>
        <a:ln>
          <a:solidFill>
            <a:schemeClr val="tx1">
              <a:lumMod val="60000"/>
              <a:lumOff val="40000"/>
            </a:schemeClr>
          </a:solidFill>
        </a:ln>
      </dgm:spPr>
      <dgm:t>
        <a:bodyPr/>
        <a:lstStyle/>
        <a:p>
          <a:r>
            <a:rPr lang="de-CH" sz="700" b="1" dirty="0"/>
            <a:t>Zentrumsbibliothek</a:t>
          </a:r>
        </a:p>
        <a:p>
          <a:r>
            <a:rPr lang="de-CH" sz="700" b="1" dirty="0"/>
            <a:t>Corinne Brunner</a:t>
          </a:r>
        </a:p>
        <a:p>
          <a:r>
            <a:rPr lang="de-CH" sz="700" b="1" dirty="0" err="1"/>
            <a:t>Tilia</a:t>
          </a:r>
          <a:r>
            <a:rPr lang="de-CH" sz="700" b="1" dirty="0"/>
            <a:t> 1. OG</a:t>
          </a:r>
          <a:br>
            <a:rPr lang="de-CH" sz="700" b="1" dirty="0"/>
          </a:br>
          <a:r>
            <a:rPr lang="de-CH" sz="700" b="1" dirty="0"/>
            <a:t>("Lernlandschaft")</a:t>
          </a:r>
        </a:p>
      </dgm:t>
    </dgm:pt>
    <dgm:pt modelId="{27E4471D-C2B9-4EEC-BD13-B4E01BAFD27C}" type="parTrans" cxnId="{464880F5-9667-4659-B381-1F40F96C6C92}">
      <dgm:prSet/>
      <dgm:spPr/>
      <dgm:t>
        <a:bodyPr/>
        <a:lstStyle/>
        <a:p>
          <a:endParaRPr lang="de-CH"/>
        </a:p>
      </dgm:t>
    </dgm:pt>
    <dgm:pt modelId="{F4B7AABF-7265-419E-84B9-AFF584FA9E3C}" type="sibTrans" cxnId="{464880F5-9667-4659-B381-1F40F96C6C92}">
      <dgm:prSet/>
      <dgm:spPr>
        <a:solidFill>
          <a:schemeClr val="tx1">
            <a:lumMod val="60000"/>
            <a:lumOff val="40000"/>
          </a:schemeClr>
        </a:solidFill>
        <a:ln>
          <a:solidFill>
            <a:schemeClr val="tx1">
              <a:lumMod val="60000"/>
              <a:lumOff val="40000"/>
            </a:schemeClr>
          </a:solidFill>
        </a:ln>
      </dgm:spPr>
      <dgm:t>
        <a:bodyPr/>
        <a:lstStyle/>
        <a:p>
          <a:endParaRPr lang="de-CH" sz="700" b="1"/>
        </a:p>
      </dgm:t>
    </dgm:pt>
    <dgm:pt modelId="{A0B0BADF-CDFF-41CE-83AC-6387077DDB6E}" type="pres">
      <dgm:prSet presAssocID="{2F5F70B7-F78E-4587-B5A2-A574F9C202A3}" presName="cycle" presStyleCnt="0">
        <dgm:presLayoutVars>
          <dgm:dir/>
          <dgm:resizeHandles val="exact"/>
        </dgm:presLayoutVars>
      </dgm:prSet>
      <dgm:spPr/>
    </dgm:pt>
    <dgm:pt modelId="{65ABC874-0C80-450A-9EC5-5D0A55FD1339}" type="pres">
      <dgm:prSet presAssocID="{11FCA6B0-AF38-450C-AE92-298ED2D170C1}" presName="node" presStyleLbl="node1" presStyleIdx="0" presStyleCnt="7" custScaleX="124292" custScaleY="134768">
        <dgm:presLayoutVars>
          <dgm:bulletEnabled val="1"/>
        </dgm:presLayoutVars>
      </dgm:prSet>
      <dgm:spPr/>
    </dgm:pt>
    <dgm:pt modelId="{EEC1658D-AD45-4BEE-9196-E3E9BC104BE2}" type="pres">
      <dgm:prSet presAssocID="{11FCA6B0-AF38-450C-AE92-298ED2D170C1}" presName="spNode" presStyleCnt="0"/>
      <dgm:spPr/>
    </dgm:pt>
    <dgm:pt modelId="{AEC82994-8733-41C9-AB31-B2652D50ACDD}" type="pres">
      <dgm:prSet presAssocID="{F1ADD5B5-8F7E-4BF8-A23A-1A5CB7FEDA82}" presName="sibTrans" presStyleLbl="sibTrans1D1" presStyleIdx="0" presStyleCnt="7" custScaleX="1870188" custScaleY="2000000"/>
      <dgm:spPr/>
    </dgm:pt>
    <dgm:pt modelId="{4796E5C7-9BB6-4758-89D6-F90EA57D34EC}" type="pres">
      <dgm:prSet presAssocID="{A70E9A3D-5C84-4395-B7A6-F9428DA47558}" presName="node" presStyleLbl="node1" presStyleIdx="1" presStyleCnt="7" custScaleX="124292" custScaleY="134768">
        <dgm:presLayoutVars>
          <dgm:bulletEnabled val="1"/>
        </dgm:presLayoutVars>
      </dgm:prSet>
      <dgm:spPr/>
    </dgm:pt>
    <dgm:pt modelId="{E2223DC8-69F9-465E-B505-536EE12F4945}" type="pres">
      <dgm:prSet presAssocID="{A70E9A3D-5C84-4395-B7A6-F9428DA47558}" presName="spNode" presStyleCnt="0"/>
      <dgm:spPr/>
    </dgm:pt>
    <dgm:pt modelId="{B78DAFF2-0ED2-4E01-8DB8-A9EC54FF11FB}" type="pres">
      <dgm:prSet presAssocID="{5315B318-2B77-4AEF-AA45-026AC057E2BE}" presName="sibTrans" presStyleLbl="sibTrans1D1" presStyleIdx="1" presStyleCnt="7" custScaleX="1870188" custScaleY="2000000"/>
      <dgm:spPr/>
    </dgm:pt>
    <dgm:pt modelId="{A05CCBF6-F42C-4DE1-860A-7D74A95BA722}" type="pres">
      <dgm:prSet presAssocID="{1BA324AB-AE88-44A8-A3E8-CE633D760B52}" presName="node" presStyleLbl="node1" presStyleIdx="2" presStyleCnt="7" custScaleX="124292" custScaleY="134768">
        <dgm:presLayoutVars>
          <dgm:bulletEnabled val="1"/>
        </dgm:presLayoutVars>
      </dgm:prSet>
      <dgm:spPr/>
    </dgm:pt>
    <dgm:pt modelId="{9A4D9FEE-944D-48B2-B039-216FAE68626B}" type="pres">
      <dgm:prSet presAssocID="{1BA324AB-AE88-44A8-A3E8-CE633D760B52}" presName="spNode" presStyleCnt="0"/>
      <dgm:spPr/>
    </dgm:pt>
    <dgm:pt modelId="{67DE5BAB-CA9C-40BC-B78D-89F23923DC32}" type="pres">
      <dgm:prSet presAssocID="{A8AC08A4-1198-4A11-BFA9-A6C6C62B7370}" presName="sibTrans" presStyleLbl="sibTrans1D1" presStyleIdx="2" presStyleCnt="7" custScaleX="1870188" custScaleY="2000000"/>
      <dgm:spPr/>
    </dgm:pt>
    <dgm:pt modelId="{AA880690-1E70-4BBD-B456-A0EDA6C0EE01}" type="pres">
      <dgm:prSet presAssocID="{CB93E8F4-BA84-44BD-88CE-CE710516BAE4}" presName="node" presStyleLbl="node1" presStyleIdx="3" presStyleCnt="7" custScaleX="124292" custScaleY="134768">
        <dgm:presLayoutVars>
          <dgm:bulletEnabled val="1"/>
        </dgm:presLayoutVars>
      </dgm:prSet>
      <dgm:spPr/>
    </dgm:pt>
    <dgm:pt modelId="{BBEA9A3A-C452-4056-9500-BE90E7C31D58}" type="pres">
      <dgm:prSet presAssocID="{CB93E8F4-BA84-44BD-88CE-CE710516BAE4}" presName="spNode" presStyleCnt="0"/>
      <dgm:spPr/>
    </dgm:pt>
    <dgm:pt modelId="{49148374-A91A-45BF-B198-E0471636DD8B}" type="pres">
      <dgm:prSet presAssocID="{F4B7AABF-7265-419E-84B9-AFF584FA9E3C}" presName="sibTrans" presStyleLbl="sibTrans1D1" presStyleIdx="3" presStyleCnt="7" custScaleX="1870188" custScaleY="2000000"/>
      <dgm:spPr/>
    </dgm:pt>
    <dgm:pt modelId="{7DB7C9AE-4088-48A6-A7E0-6DC001D30F8A}" type="pres">
      <dgm:prSet presAssocID="{7B0E4986-4DA6-4141-A1BE-A22A1E3B1752}" presName="node" presStyleLbl="node1" presStyleIdx="4" presStyleCnt="7" custScaleX="124292" custScaleY="134768">
        <dgm:presLayoutVars>
          <dgm:bulletEnabled val="1"/>
        </dgm:presLayoutVars>
      </dgm:prSet>
      <dgm:spPr/>
    </dgm:pt>
    <dgm:pt modelId="{E53B5994-7BF4-4DCA-B417-43A9BE5F1C4A}" type="pres">
      <dgm:prSet presAssocID="{7B0E4986-4DA6-4141-A1BE-A22A1E3B1752}" presName="spNode" presStyleCnt="0"/>
      <dgm:spPr/>
    </dgm:pt>
    <dgm:pt modelId="{77B65659-E0F6-4450-AC82-BA803A1D8511}" type="pres">
      <dgm:prSet presAssocID="{C0E27EEA-540C-40AE-B26B-7E86DDFFC97A}" presName="sibTrans" presStyleLbl="sibTrans1D1" presStyleIdx="4" presStyleCnt="7" custScaleX="1870188" custScaleY="2000000"/>
      <dgm:spPr/>
    </dgm:pt>
    <dgm:pt modelId="{955B4682-91FB-4B0F-B6E8-0A2609019B9B}" type="pres">
      <dgm:prSet presAssocID="{E6929D2A-B497-4353-9593-59B46294F3BE}" presName="node" presStyleLbl="node1" presStyleIdx="5" presStyleCnt="7" custScaleX="124292" custScaleY="134768">
        <dgm:presLayoutVars>
          <dgm:bulletEnabled val="1"/>
        </dgm:presLayoutVars>
      </dgm:prSet>
      <dgm:spPr/>
    </dgm:pt>
    <dgm:pt modelId="{72D1FC15-79B1-4AE7-9E6E-862443E5A949}" type="pres">
      <dgm:prSet presAssocID="{E6929D2A-B497-4353-9593-59B46294F3BE}" presName="spNode" presStyleCnt="0"/>
      <dgm:spPr/>
    </dgm:pt>
    <dgm:pt modelId="{238DFA3A-74AF-4913-89DC-9041CC6370A1}" type="pres">
      <dgm:prSet presAssocID="{DF8D95F4-B851-4654-8D61-2091ADFEECAC}" presName="sibTrans" presStyleLbl="sibTrans1D1" presStyleIdx="5" presStyleCnt="7" custScaleX="1870188" custScaleY="2000000"/>
      <dgm:spPr/>
    </dgm:pt>
    <dgm:pt modelId="{189821DA-781F-4E86-853F-D9ACE49AFEE2}" type="pres">
      <dgm:prSet presAssocID="{EA568784-D0E2-449D-A25C-9DC362109CBB}" presName="node" presStyleLbl="node1" presStyleIdx="6" presStyleCnt="7" custScaleX="124292" custScaleY="134768">
        <dgm:presLayoutVars>
          <dgm:bulletEnabled val="1"/>
        </dgm:presLayoutVars>
      </dgm:prSet>
      <dgm:spPr/>
    </dgm:pt>
    <dgm:pt modelId="{8C032D3E-C7A0-406F-8BC3-844723273DFD}" type="pres">
      <dgm:prSet presAssocID="{EA568784-D0E2-449D-A25C-9DC362109CBB}" presName="spNode" presStyleCnt="0"/>
      <dgm:spPr/>
    </dgm:pt>
    <dgm:pt modelId="{4B641C62-A1AD-4AC6-9B1F-2AF932D2D213}" type="pres">
      <dgm:prSet presAssocID="{C9D3DF07-7BAE-49C1-96BB-24597B5BA5E2}" presName="sibTrans" presStyleLbl="sibTrans1D1" presStyleIdx="6" presStyleCnt="7" custScaleX="1870188" custScaleY="2000000"/>
      <dgm:spPr/>
    </dgm:pt>
  </dgm:ptLst>
  <dgm:cxnLst>
    <dgm:cxn modelId="{72785E04-BDEF-4364-96E6-3F6D734FFDA0}" srcId="{2F5F70B7-F78E-4587-B5A2-A574F9C202A3}" destId="{A70E9A3D-5C84-4395-B7A6-F9428DA47558}" srcOrd="1" destOrd="0" parTransId="{A18FB160-CE29-40C1-B82D-48AEEE9F52ED}" sibTransId="{5315B318-2B77-4AEF-AA45-026AC057E2BE}"/>
    <dgm:cxn modelId="{52B6D206-8493-4D0A-AA8E-83018E83D89F}" type="presOf" srcId="{2F5F70B7-F78E-4587-B5A2-A574F9C202A3}" destId="{A0B0BADF-CDFF-41CE-83AC-6387077DDB6E}" srcOrd="0" destOrd="0" presId="urn:microsoft.com/office/officeart/2005/8/layout/cycle5"/>
    <dgm:cxn modelId="{741BE519-AE6E-40DC-8FC0-7DBAE60A19E1}" type="presOf" srcId="{11FCA6B0-AF38-450C-AE92-298ED2D170C1}" destId="{65ABC874-0C80-450A-9EC5-5D0A55FD1339}" srcOrd="0" destOrd="0" presId="urn:microsoft.com/office/officeart/2005/8/layout/cycle5"/>
    <dgm:cxn modelId="{2DFF4266-7B43-4AA4-BA8A-13D33ADF1375}" type="presOf" srcId="{A70E9A3D-5C84-4395-B7A6-F9428DA47558}" destId="{4796E5C7-9BB6-4758-89D6-F90EA57D34EC}" srcOrd="0" destOrd="0" presId="urn:microsoft.com/office/officeart/2005/8/layout/cycle5"/>
    <dgm:cxn modelId="{BA9E2A6C-3361-4766-940B-C6CBE999A648}" type="presOf" srcId="{CB93E8F4-BA84-44BD-88CE-CE710516BAE4}" destId="{AA880690-1E70-4BBD-B456-A0EDA6C0EE01}" srcOrd="0" destOrd="0" presId="urn:microsoft.com/office/officeart/2005/8/layout/cycle5"/>
    <dgm:cxn modelId="{34E6D751-B05D-4AE9-B06A-DC5719105978}" type="presOf" srcId="{F4B7AABF-7265-419E-84B9-AFF584FA9E3C}" destId="{49148374-A91A-45BF-B198-E0471636DD8B}" srcOrd="0" destOrd="0" presId="urn:microsoft.com/office/officeart/2005/8/layout/cycle5"/>
    <dgm:cxn modelId="{043F4C7B-B9A2-442D-AD6D-18C330450CC2}" srcId="{2F5F70B7-F78E-4587-B5A2-A574F9C202A3}" destId="{EA568784-D0E2-449D-A25C-9DC362109CBB}" srcOrd="6" destOrd="0" parTransId="{6056321A-EACC-44CC-98FC-DF0EB0E27079}" sibTransId="{C9D3DF07-7BAE-49C1-96BB-24597B5BA5E2}"/>
    <dgm:cxn modelId="{182A947B-A4ED-457F-9713-E5B9F180EEB6}" type="presOf" srcId="{DF8D95F4-B851-4654-8D61-2091ADFEECAC}" destId="{238DFA3A-74AF-4913-89DC-9041CC6370A1}" srcOrd="0" destOrd="0" presId="urn:microsoft.com/office/officeart/2005/8/layout/cycle5"/>
    <dgm:cxn modelId="{BD828B7D-9A5C-4614-8D23-22F97D6C4365}" srcId="{2F5F70B7-F78E-4587-B5A2-A574F9C202A3}" destId="{7B0E4986-4DA6-4141-A1BE-A22A1E3B1752}" srcOrd="4" destOrd="0" parTransId="{E546ECBE-6F89-431F-9FC6-741287663225}" sibTransId="{C0E27EEA-540C-40AE-B26B-7E86DDFFC97A}"/>
    <dgm:cxn modelId="{6426E97F-868D-49F6-AC50-B1159136AB6E}" type="presOf" srcId="{F1ADD5B5-8F7E-4BF8-A23A-1A5CB7FEDA82}" destId="{AEC82994-8733-41C9-AB31-B2652D50ACDD}" srcOrd="0" destOrd="0" presId="urn:microsoft.com/office/officeart/2005/8/layout/cycle5"/>
    <dgm:cxn modelId="{EB3E0D93-6876-41EE-B9B8-EC6983BD053A}" type="presOf" srcId="{EA568784-D0E2-449D-A25C-9DC362109CBB}" destId="{189821DA-781F-4E86-853F-D9ACE49AFEE2}" srcOrd="0" destOrd="0" presId="urn:microsoft.com/office/officeart/2005/8/layout/cycle5"/>
    <dgm:cxn modelId="{A83805B4-DFA5-4344-A8FE-8E16E60B7318}" type="presOf" srcId="{C9D3DF07-7BAE-49C1-96BB-24597B5BA5E2}" destId="{4B641C62-A1AD-4AC6-9B1F-2AF932D2D213}" srcOrd="0" destOrd="0" presId="urn:microsoft.com/office/officeart/2005/8/layout/cycle5"/>
    <dgm:cxn modelId="{5A3F8AB8-DCE0-4703-8382-C7814ABC06EE}" type="presOf" srcId="{A8AC08A4-1198-4A11-BFA9-A6C6C62B7370}" destId="{67DE5BAB-CA9C-40BC-B78D-89F23923DC32}" srcOrd="0" destOrd="0" presId="urn:microsoft.com/office/officeart/2005/8/layout/cycle5"/>
    <dgm:cxn modelId="{FA8461C2-8898-4F02-BE1A-DE7FA09B35DD}" type="presOf" srcId="{1BA324AB-AE88-44A8-A3E8-CE633D760B52}" destId="{A05CCBF6-F42C-4DE1-860A-7D74A95BA722}" srcOrd="0" destOrd="0" presId="urn:microsoft.com/office/officeart/2005/8/layout/cycle5"/>
    <dgm:cxn modelId="{BFB2EAC9-29DD-4F7A-9D4B-91E10F84424D}" type="presOf" srcId="{5315B318-2B77-4AEF-AA45-026AC057E2BE}" destId="{B78DAFF2-0ED2-4E01-8DB8-A9EC54FF11FB}" srcOrd="0" destOrd="0" presId="urn:microsoft.com/office/officeart/2005/8/layout/cycle5"/>
    <dgm:cxn modelId="{7790C6CF-72E8-46DD-BE27-02FF5358344B}" srcId="{2F5F70B7-F78E-4587-B5A2-A574F9C202A3}" destId="{E6929D2A-B497-4353-9593-59B46294F3BE}" srcOrd="5" destOrd="0" parTransId="{7E1626E8-E732-4188-B1E2-F97F7D8992D2}" sibTransId="{DF8D95F4-B851-4654-8D61-2091ADFEECAC}"/>
    <dgm:cxn modelId="{6C8BC1E1-D1BD-4B29-BB2B-D958EA6598BF}" type="presOf" srcId="{C0E27EEA-540C-40AE-B26B-7E86DDFFC97A}" destId="{77B65659-E0F6-4450-AC82-BA803A1D8511}" srcOrd="0" destOrd="0" presId="urn:microsoft.com/office/officeart/2005/8/layout/cycle5"/>
    <dgm:cxn modelId="{65C7E9E5-4485-4B7E-85BA-13F79FEE919E}" srcId="{2F5F70B7-F78E-4587-B5A2-A574F9C202A3}" destId="{11FCA6B0-AF38-450C-AE92-298ED2D170C1}" srcOrd="0" destOrd="0" parTransId="{761FB41C-71C4-47BC-AFF8-388534759930}" sibTransId="{F1ADD5B5-8F7E-4BF8-A23A-1A5CB7FEDA82}"/>
    <dgm:cxn modelId="{83EC76F0-B68E-4B54-8125-B5B4991ECE84}" type="presOf" srcId="{7B0E4986-4DA6-4141-A1BE-A22A1E3B1752}" destId="{7DB7C9AE-4088-48A6-A7E0-6DC001D30F8A}" srcOrd="0" destOrd="0" presId="urn:microsoft.com/office/officeart/2005/8/layout/cycle5"/>
    <dgm:cxn modelId="{464880F5-9667-4659-B381-1F40F96C6C92}" srcId="{2F5F70B7-F78E-4587-B5A2-A574F9C202A3}" destId="{CB93E8F4-BA84-44BD-88CE-CE710516BAE4}" srcOrd="3" destOrd="0" parTransId="{27E4471D-C2B9-4EEC-BD13-B4E01BAFD27C}" sibTransId="{F4B7AABF-7265-419E-84B9-AFF584FA9E3C}"/>
    <dgm:cxn modelId="{214D8FF9-85E7-476A-8DCC-08D228BC10E8}" srcId="{2F5F70B7-F78E-4587-B5A2-A574F9C202A3}" destId="{1BA324AB-AE88-44A8-A3E8-CE633D760B52}" srcOrd="2" destOrd="0" parTransId="{D404CC42-AA02-4650-8A7C-72DD71CD7D1A}" sibTransId="{A8AC08A4-1198-4A11-BFA9-A6C6C62B7370}"/>
    <dgm:cxn modelId="{DBFBC8FE-76F7-451E-98B2-5AA08262AFE6}" type="presOf" srcId="{E6929D2A-B497-4353-9593-59B46294F3BE}" destId="{955B4682-91FB-4B0F-B6E8-0A2609019B9B}" srcOrd="0" destOrd="0" presId="urn:microsoft.com/office/officeart/2005/8/layout/cycle5"/>
    <dgm:cxn modelId="{A0563E59-2EE6-48A4-9BBB-6EFADD98F1CB}" type="presParOf" srcId="{A0B0BADF-CDFF-41CE-83AC-6387077DDB6E}" destId="{65ABC874-0C80-450A-9EC5-5D0A55FD1339}" srcOrd="0" destOrd="0" presId="urn:microsoft.com/office/officeart/2005/8/layout/cycle5"/>
    <dgm:cxn modelId="{75C61B0E-1BB7-4943-BAD8-130066E7462B}" type="presParOf" srcId="{A0B0BADF-CDFF-41CE-83AC-6387077DDB6E}" destId="{EEC1658D-AD45-4BEE-9196-E3E9BC104BE2}" srcOrd="1" destOrd="0" presId="urn:microsoft.com/office/officeart/2005/8/layout/cycle5"/>
    <dgm:cxn modelId="{B7BD8DAA-1423-4BA2-B116-7B8046F2EDA2}" type="presParOf" srcId="{A0B0BADF-CDFF-41CE-83AC-6387077DDB6E}" destId="{AEC82994-8733-41C9-AB31-B2652D50ACDD}" srcOrd="2" destOrd="0" presId="urn:microsoft.com/office/officeart/2005/8/layout/cycle5"/>
    <dgm:cxn modelId="{9ACE2D45-7738-4AB3-A843-DC03CB849C18}" type="presParOf" srcId="{A0B0BADF-CDFF-41CE-83AC-6387077DDB6E}" destId="{4796E5C7-9BB6-4758-89D6-F90EA57D34EC}" srcOrd="3" destOrd="0" presId="urn:microsoft.com/office/officeart/2005/8/layout/cycle5"/>
    <dgm:cxn modelId="{1DAD64E0-B82F-4B9F-BC2C-08C0D3A31BA6}" type="presParOf" srcId="{A0B0BADF-CDFF-41CE-83AC-6387077DDB6E}" destId="{E2223DC8-69F9-465E-B505-536EE12F4945}" srcOrd="4" destOrd="0" presId="urn:microsoft.com/office/officeart/2005/8/layout/cycle5"/>
    <dgm:cxn modelId="{145E7F75-92D2-4303-B327-394C0C0AF0E5}" type="presParOf" srcId="{A0B0BADF-CDFF-41CE-83AC-6387077DDB6E}" destId="{B78DAFF2-0ED2-4E01-8DB8-A9EC54FF11FB}" srcOrd="5" destOrd="0" presId="urn:microsoft.com/office/officeart/2005/8/layout/cycle5"/>
    <dgm:cxn modelId="{5F4843A1-5233-4990-A2E2-3518C773CC0F}" type="presParOf" srcId="{A0B0BADF-CDFF-41CE-83AC-6387077DDB6E}" destId="{A05CCBF6-F42C-4DE1-860A-7D74A95BA722}" srcOrd="6" destOrd="0" presId="urn:microsoft.com/office/officeart/2005/8/layout/cycle5"/>
    <dgm:cxn modelId="{14482EBE-CC31-4BAA-ACA8-D6EC6670CAD1}" type="presParOf" srcId="{A0B0BADF-CDFF-41CE-83AC-6387077DDB6E}" destId="{9A4D9FEE-944D-48B2-B039-216FAE68626B}" srcOrd="7" destOrd="0" presId="urn:microsoft.com/office/officeart/2005/8/layout/cycle5"/>
    <dgm:cxn modelId="{334E9541-96BB-428C-BBB2-1C40D6F74A30}" type="presParOf" srcId="{A0B0BADF-CDFF-41CE-83AC-6387077DDB6E}" destId="{67DE5BAB-CA9C-40BC-B78D-89F23923DC32}" srcOrd="8" destOrd="0" presId="urn:microsoft.com/office/officeart/2005/8/layout/cycle5"/>
    <dgm:cxn modelId="{9FF98374-F9E8-43B8-BB10-75A263339142}" type="presParOf" srcId="{A0B0BADF-CDFF-41CE-83AC-6387077DDB6E}" destId="{AA880690-1E70-4BBD-B456-A0EDA6C0EE01}" srcOrd="9" destOrd="0" presId="urn:microsoft.com/office/officeart/2005/8/layout/cycle5"/>
    <dgm:cxn modelId="{7A8D811F-7BC0-4B68-A9C7-619ACD16B3F3}" type="presParOf" srcId="{A0B0BADF-CDFF-41CE-83AC-6387077DDB6E}" destId="{BBEA9A3A-C452-4056-9500-BE90E7C31D58}" srcOrd="10" destOrd="0" presId="urn:microsoft.com/office/officeart/2005/8/layout/cycle5"/>
    <dgm:cxn modelId="{4FE7D7A9-E223-4AD2-860F-43D4E1807A8C}" type="presParOf" srcId="{A0B0BADF-CDFF-41CE-83AC-6387077DDB6E}" destId="{49148374-A91A-45BF-B198-E0471636DD8B}" srcOrd="11" destOrd="0" presId="urn:microsoft.com/office/officeart/2005/8/layout/cycle5"/>
    <dgm:cxn modelId="{B6DCD4F5-AEF0-488B-913D-03DC461DA9D1}" type="presParOf" srcId="{A0B0BADF-CDFF-41CE-83AC-6387077DDB6E}" destId="{7DB7C9AE-4088-48A6-A7E0-6DC001D30F8A}" srcOrd="12" destOrd="0" presId="urn:microsoft.com/office/officeart/2005/8/layout/cycle5"/>
    <dgm:cxn modelId="{C8252288-82C6-4763-A55F-81E395698A4E}" type="presParOf" srcId="{A0B0BADF-CDFF-41CE-83AC-6387077DDB6E}" destId="{E53B5994-7BF4-4DCA-B417-43A9BE5F1C4A}" srcOrd="13" destOrd="0" presId="urn:microsoft.com/office/officeart/2005/8/layout/cycle5"/>
    <dgm:cxn modelId="{0C533DC0-1BAB-4080-B1E2-86BB4414ED11}" type="presParOf" srcId="{A0B0BADF-CDFF-41CE-83AC-6387077DDB6E}" destId="{77B65659-E0F6-4450-AC82-BA803A1D8511}" srcOrd="14" destOrd="0" presId="urn:microsoft.com/office/officeart/2005/8/layout/cycle5"/>
    <dgm:cxn modelId="{539DB4AA-4A47-4429-8ABB-27CC4B280B44}" type="presParOf" srcId="{A0B0BADF-CDFF-41CE-83AC-6387077DDB6E}" destId="{955B4682-91FB-4B0F-B6E8-0A2609019B9B}" srcOrd="15" destOrd="0" presId="urn:microsoft.com/office/officeart/2005/8/layout/cycle5"/>
    <dgm:cxn modelId="{52352939-B658-4349-8566-7FB6F51BEF8F}" type="presParOf" srcId="{A0B0BADF-CDFF-41CE-83AC-6387077DDB6E}" destId="{72D1FC15-79B1-4AE7-9E6E-862443E5A949}" srcOrd="16" destOrd="0" presId="urn:microsoft.com/office/officeart/2005/8/layout/cycle5"/>
    <dgm:cxn modelId="{AFC55A7B-6443-49F5-A716-8786F27F4D25}" type="presParOf" srcId="{A0B0BADF-CDFF-41CE-83AC-6387077DDB6E}" destId="{238DFA3A-74AF-4913-89DC-9041CC6370A1}" srcOrd="17" destOrd="0" presId="urn:microsoft.com/office/officeart/2005/8/layout/cycle5"/>
    <dgm:cxn modelId="{3EB91971-3CF4-4D3D-9260-26EFEEAF53A7}" type="presParOf" srcId="{A0B0BADF-CDFF-41CE-83AC-6387077DDB6E}" destId="{189821DA-781F-4E86-853F-D9ACE49AFEE2}" srcOrd="18" destOrd="0" presId="urn:microsoft.com/office/officeart/2005/8/layout/cycle5"/>
    <dgm:cxn modelId="{4156678D-61B7-49D3-A012-A14EDCF85DB6}" type="presParOf" srcId="{A0B0BADF-CDFF-41CE-83AC-6387077DDB6E}" destId="{8C032D3E-C7A0-406F-8BC3-844723273DFD}" srcOrd="19" destOrd="0" presId="urn:microsoft.com/office/officeart/2005/8/layout/cycle5"/>
    <dgm:cxn modelId="{DB86A803-41D9-4931-A90F-4B444F6F342E}" type="presParOf" srcId="{A0B0BADF-CDFF-41CE-83AC-6387077DDB6E}" destId="{4B641C62-A1AD-4AC6-9B1F-2AF932D2D213}" srcOrd="20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5ABC874-0C80-450A-9EC5-5D0A55FD1339}">
      <dsp:nvSpPr>
        <dsp:cNvPr id="0" name=""/>
        <dsp:cNvSpPr/>
      </dsp:nvSpPr>
      <dsp:spPr>
        <a:xfrm>
          <a:off x="1816367" y="-15574"/>
          <a:ext cx="1335816" cy="941464"/>
        </a:xfrm>
        <a:prstGeom prst="roundRect">
          <a:avLst/>
        </a:prstGeom>
        <a:solidFill>
          <a:schemeClr val="tx1">
            <a:lumMod val="60000"/>
            <a:lumOff val="40000"/>
          </a:schemeClr>
        </a:solidFill>
        <a:ln w="25400" cap="flat" cmpd="sng" algn="ctr">
          <a:solidFill>
            <a:schemeClr val="tx1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700" b="1" kern="1200">
              <a:solidFill>
                <a:schemeClr val="bg1"/>
              </a:solidFill>
            </a:rPr>
            <a:t>Zahnprophylaxe</a:t>
          </a:r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700" b="1" kern="1200">
              <a:solidFill>
                <a:schemeClr val="bg1"/>
              </a:solidFill>
            </a:rPr>
            <a:t>Conny Egli</a:t>
          </a:r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700" b="1" kern="1200">
              <a:solidFill>
                <a:schemeClr val="bg1"/>
              </a:solidFill>
            </a:rPr>
            <a:t>Tilia 1.OG Gruppenraum</a:t>
          </a:r>
        </a:p>
      </dsp:txBody>
      <dsp:txXfrm>
        <a:off x="1862325" y="30384"/>
        <a:ext cx="1243900" cy="849548"/>
      </dsp:txXfrm>
    </dsp:sp>
    <dsp:sp modelId="{AEC82994-8733-41C9-AB31-B2652D50ACDD}">
      <dsp:nvSpPr>
        <dsp:cNvPr id="0" name=""/>
        <dsp:cNvSpPr/>
      </dsp:nvSpPr>
      <dsp:spPr>
        <a:xfrm>
          <a:off x="489854" y="455157"/>
          <a:ext cx="3988843" cy="3988843"/>
        </a:xfrm>
        <a:custGeom>
          <a:avLst/>
          <a:gdLst/>
          <a:ahLst/>
          <a:cxnLst/>
          <a:rect l="0" t="0" r="0" b="0"/>
          <a:pathLst>
            <a:path>
              <a:moveTo>
                <a:pt x="2734977" y="142585"/>
              </a:moveTo>
              <a:arcTo wR="1994421" hR="1994421" stAng="17507798" swAng="402624"/>
            </a:path>
          </a:pathLst>
        </a:custGeom>
        <a:noFill/>
        <a:ln w="9525" cap="flat" cmpd="sng" algn="ctr">
          <a:solidFill>
            <a:schemeClr val="tx1">
              <a:lumMod val="60000"/>
              <a:lumOff val="4000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796E5C7-9BB6-4758-89D6-F90EA57D34EC}">
      <dsp:nvSpPr>
        <dsp:cNvPr id="0" name=""/>
        <dsp:cNvSpPr/>
      </dsp:nvSpPr>
      <dsp:spPr>
        <a:xfrm>
          <a:off x="3375669" y="735345"/>
          <a:ext cx="1335816" cy="941464"/>
        </a:xfrm>
        <a:prstGeom prst="roundRect">
          <a:avLst/>
        </a:prstGeom>
        <a:solidFill>
          <a:schemeClr val="tx1">
            <a:lumMod val="60000"/>
            <a:lumOff val="40000"/>
          </a:schemeClr>
        </a:solidFill>
        <a:ln w="25400" cap="flat" cmpd="sng" algn="ctr">
          <a:solidFill>
            <a:schemeClr val="tx1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700" b="1" kern="1200"/>
            <a:t>Regionalpolizei</a:t>
          </a:r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700" b="1" kern="1200"/>
            <a:t>Sandra Wyss</a:t>
          </a:r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700" b="1" kern="1200"/>
            <a:t>Tilia 1. OG</a:t>
          </a:r>
          <a:br>
            <a:rPr lang="de-CH" sz="700" b="1" kern="1200"/>
          </a:br>
          <a:r>
            <a:rPr lang="de-CH" sz="700" b="1" kern="1200"/>
            <a:t>(Kl. 3b)</a:t>
          </a:r>
        </a:p>
      </dsp:txBody>
      <dsp:txXfrm>
        <a:off x="3421627" y="781303"/>
        <a:ext cx="1243900" cy="849548"/>
      </dsp:txXfrm>
    </dsp:sp>
    <dsp:sp modelId="{B78DAFF2-0ED2-4E01-8DB8-A9EC54FF11FB}">
      <dsp:nvSpPr>
        <dsp:cNvPr id="0" name=""/>
        <dsp:cNvSpPr/>
      </dsp:nvSpPr>
      <dsp:spPr>
        <a:xfrm>
          <a:off x="489854" y="455157"/>
          <a:ext cx="3988843" cy="3988843"/>
        </a:xfrm>
        <a:custGeom>
          <a:avLst/>
          <a:gdLst/>
          <a:ahLst/>
          <a:cxnLst/>
          <a:rect l="0" t="0" r="0" b="0"/>
          <a:pathLst>
            <a:path>
              <a:moveTo>
                <a:pt x="3886668" y="1364246"/>
              </a:moveTo>
              <a:arcTo wR="1994421" hR="1994421" stAng="20494841" swAng="796082"/>
            </a:path>
          </a:pathLst>
        </a:custGeom>
        <a:noFill/>
        <a:ln w="9525" cap="flat" cmpd="sng" algn="ctr">
          <a:solidFill>
            <a:schemeClr val="tx1">
              <a:lumMod val="60000"/>
              <a:lumOff val="4000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05CCBF6-F42C-4DE1-860A-7D74A95BA722}">
      <dsp:nvSpPr>
        <dsp:cNvPr id="0" name=""/>
        <dsp:cNvSpPr/>
      </dsp:nvSpPr>
      <dsp:spPr>
        <a:xfrm>
          <a:off x="3760785" y="2422648"/>
          <a:ext cx="1335816" cy="941464"/>
        </a:xfrm>
        <a:prstGeom prst="roundRect">
          <a:avLst/>
        </a:prstGeom>
        <a:solidFill>
          <a:schemeClr val="tx1">
            <a:lumMod val="60000"/>
            <a:lumOff val="40000"/>
          </a:schemeClr>
        </a:solidFill>
        <a:ln w="25400" cap="flat" cmpd="sng" algn="ctr">
          <a:solidFill>
            <a:schemeClr val="tx1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700" b="1" kern="1200"/>
            <a:t>Ludothek</a:t>
          </a:r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700" b="1" kern="1200"/>
            <a:t>Petra Grossmann</a:t>
          </a:r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700" b="1" kern="1200"/>
            <a:t>Tilia 1. OG</a:t>
          </a:r>
          <a:br>
            <a:rPr lang="de-CH" sz="700" b="1" kern="1200"/>
          </a:br>
          <a:r>
            <a:rPr lang="de-CH" sz="700" b="1" kern="1200"/>
            <a:t>(Kl. 1b)</a:t>
          </a:r>
        </a:p>
      </dsp:txBody>
      <dsp:txXfrm>
        <a:off x="3806743" y="2468606"/>
        <a:ext cx="1243900" cy="849548"/>
      </dsp:txXfrm>
    </dsp:sp>
    <dsp:sp modelId="{67DE5BAB-CA9C-40BC-B78D-89F23923DC32}">
      <dsp:nvSpPr>
        <dsp:cNvPr id="0" name=""/>
        <dsp:cNvSpPr/>
      </dsp:nvSpPr>
      <dsp:spPr>
        <a:xfrm>
          <a:off x="489854" y="455157"/>
          <a:ext cx="3988843" cy="3988843"/>
        </a:xfrm>
        <a:custGeom>
          <a:avLst/>
          <a:gdLst/>
          <a:ahLst/>
          <a:cxnLst/>
          <a:rect l="0" t="0" r="0" b="0"/>
          <a:pathLst>
            <a:path>
              <a:moveTo>
                <a:pt x="3718803" y="2996533"/>
              </a:moveTo>
              <a:arcTo wR="1994421" hR="1994421" stAng="1809761" swAng="518759"/>
            </a:path>
          </a:pathLst>
        </a:custGeom>
        <a:noFill/>
        <a:ln w="9525" cap="flat" cmpd="sng" algn="ctr">
          <a:solidFill>
            <a:schemeClr val="tx1">
              <a:lumMod val="60000"/>
              <a:lumOff val="4000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A880690-1E70-4BBD-B456-A0EDA6C0EE01}">
      <dsp:nvSpPr>
        <dsp:cNvPr id="0" name=""/>
        <dsp:cNvSpPr/>
      </dsp:nvSpPr>
      <dsp:spPr>
        <a:xfrm>
          <a:off x="2681715" y="3775759"/>
          <a:ext cx="1335816" cy="941464"/>
        </a:xfrm>
        <a:prstGeom prst="roundRect">
          <a:avLst/>
        </a:prstGeom>
        <a:solidFill>
          <a:schemeClr val="tx1">
            <a:lumMod val="60000"/>
            <a:lumOff val="40000"/>
          </a:schemeClr>
        </a:solidFill>
        <a:ln w="25400" cap="flat" cmpd="sng" algn="ctr">
          <a:solidFill>
            <a:schemeClr val="tx1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700" b="1" kern="1200" dirty="0"/>
            <a:t>Zentrumsbibliothek</a:t>
          </a:r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700" b="1" kern="1200" dirty="0"/>
            <a:t>Corinne Brunner</a:t>
          </a:r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700" b="1" kern="1200" dirty="0" err="1"/>
            <a:t>Tilia</a:t>
          </a:r>
          <a:r>
            <a:rPr lang="de-CH" sz="700" b="1" kern="1200" dirty="0"/>
            <a:t> 1. OG</a:t>
          </a:r>
          <a:br>
            <a:rPr lang="de-CH" sz="700" b="1" kern="1200" dirty="0"/>
          </a:br>
          <a:r>
            <a:rPr lang="de-CH" sz="700" b="1" kern="1200" dirty="0"/>
            <a:t>("Lernlandschaft")</a:t>
          </a:r>
        </a:p>
      </dsp:txBody>
      <dsp:txXfrm>
        <a:off x="2727673" y="3821717"/>
        <a:ext cx="1243900" cy="849548"/>
      </dsp:txXfrm>
    </dsp:sp>
    <dsp:sp modelId="{49148374-A91A-45BF-B198-E0471636DD8B}">
      <dsp:nvSpPr>
        <dsp:cNvPr id="0" name=""/>
        <dsp:cNvSpPr/>
      </dsp:nvSpPr>
      <dsp:spPr>
        <a:xfrm>
          <a:off x="489854" y="455157"/>
          <a:ext cx="3988843" cy="3988843"/>
        </a:xfrm>
        <a:custGeom>
          <a:avLst/>
          <a:gdLst/>
          <a:ahLst/>
          <a:cxnLst/>
          <a:rect l="0" t="0" r="0" b="0"/>
          <a:pathLst>
            <a:path>
              <a:moveTo>
                <a:pt x="2113139" y="3985307"/>
              </a:moveTo>
              <a:arcTo wR="1994421" hR="1994421" stAng="5195249" swAng="409503"/>
            </a:path>
          </a:pathLst>
        </a:custGeom>
        <a:noFill/>
        <a:ln w="9525" cap="flat" cmpd="sng" algn="ctr">
          <a:solidFill>
            <a:schemeClr val="tx1">
              <a:lumMod val="60000"/>
              <a:lumOff val="4000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DB7C9AE-4088-48A6-A7E0-6DC001D30F8A}">
      <dsp:nvSpPr>
        <dsp:cNvPr id="0" name=""/>
        <dsp:cNvSpPr/>
      </dsp:nvSpPr>
      <dsp:spPr>
        <a:xfrm>
          <a:off x="951020" y="3775759"/>
          <a:ext cx="1335816" cy="941464"/>
        </a:xfrm>
        <a:prstGeom prst="roundRect">
          <a:avLst/>
        </a:prstGeom>
        <a:solidFill>
          <a:schemeClr val="tx1">
            <a:lumMod val="60000"/>
            <a:lumOff val="40000"/>
          </a:schemeClr>
        </a:solidFill>
        <a:ln w="25400" cap="flat" cmpd="sng" algn="ctr">
          <a:solidFill>
            <a:schemeClr val="tx1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700" b="1" kern="1200" dirty="0"/>
            <a:t>Tagesstrukturen</a:t>
          </a:r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700" b="1" kern="1200" dirty="0"/>
            <a:t>Graziella Ackermann</a:t>
          </a:r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700" b="1" kern="1200" dirty="0" err="1"/>
            <a:t>Tilia</a:t>
          </a:r>
          <a:r>
            <a:rPr lang="de-CH" sz="700" b="1" kern="1200" dirty="0"/>
            <a:t> AG </a:t>
          </a:r>
          <a:br>
            <a:rPr lang="de-CH" sz="700" b="1" kern="1200" dirty="0"/>
          </a:br>
          <a:r>
            <a:rPr lang="de-CH" sz="700" b="1" kern="1200" dirty="0"/>
            <a:t>(Räume Tagesstrukturen)</a:t>
          </a:r>
        </a:p>
      </dsp:txBody>
      <dsp:txXfrm>
        <a:off x="996978" y="3821717"/>
        <a:ext cx="1243900" cy="849548"/>
      </dsp:txXfrm>
    </dsp:sp>
    <dsp:sp modelId="{77B65659-E0F6-4450-AC82-BA803A1D8511}">
      <dsp:nvSpPr>
        <dsp:cNvPr id="0" name=""/>
        <dsp:cNvSpPr/>
      </dsp:nvSpPr>
      <dsp:spPr>
        <a:xfrm>
          <a:off x="489854" y="455157"/>
          <a:ext cx="3988843" cy="3988843"/>
        </a:xfrm>
        <a:custGeom>
          <a:avLst/>
          <a:gdLst/>
          <a:ahLst/>
          <a:cxnLst/>
          <a:rect l="0" t="0" r="0" b="0"/>
          <a:pathLst>
            <a:path>
              <a:moveTo>
                <a:pt x="440282" y="3244369"/>
              </a:moveTo>
              <a:arcTo wR="1994421" hR="1994421" stAng="8471480" swAng="518759"/>
            </a:path>
          </a:pathLst>
        </a:custGeom>
        <a:noFill/>
        <a:ln w="9525" cap="flat" cmpd="sng" algn="ctr">
          <a:solidFill>
            <a:schemeClr val="tx1">
              <a:lumMod val="60000"/>
              <a:lumOff val="4000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55B4682-91FB-4B0F-B6E8-0A2609019B9B}">
      <dsp:nvSpPr>
        <dsp:cNvPr id="0" name=""/>
        <dsp:cNvSpPr/>
      </dsp:nvSpPr>
      <dsp:spPr>
        <a:xfrm>
          <a:off x="-128049" y="2422648"/>
          <a:ext cx="1335816" cy="941464"/>
        </a:xfrm>
        <a:prstGeom prst="roundRect">
          <a:avLst/>
        </a:prstGeom>
        <a:solidFill>
          <a:schemeClr val="tx1">
            <a:lumMod val="60000"/>
            <a:lumOff val="40000"/>
          </a:schemeClr>
        </a:solidFill>
        <a:ln w="25400" cap="flat" cmpd="sng" algn="ctr">
          <a:solidFill>
            <a:schemeClr val="tx1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700" b="1" kern="1200" dirty="0"/>
            <a:t>Schulsozialarbeit (SSA)</a:t>
          </a:r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700" b="1" kern="1200" dirty="0"/>
            <a:t>Brigitte Manser</a:t>
          </a:r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700" b="1" kern="1200" dirty="0"/>
            <a:t>Linde 1. OG </a:t>
          </a:r>
          <a:r>
            <a:rPr lang="de-CH" sz="700" b="1" kern="1200" dirty="0" err="1"/>
            <a:t>L4</a:t>
          </a:r>
          <a:r>
            <a:rPr lang="de-CH" sz="700" b="1" kern="1200" dirty="0"/>
            <a:t> 03</a:t>
          </a:r>
        </a:p>
      </dsp:txBody>
      <dsp:txXfrm>
        <a:off x="-82091" y="2468606"/>
        <a:ext cx="1243900" cy="849548"/>
      </dsp:txXfrm>
    </dsp:sp>
    <dsp:sp modelId="{238DFA3A-74AF-4913-89DC-9041CC6370A1}">
      <dsp:nvSpPr>
        <dsp:cNvPr id="0" name=""/>
        <dsp:cNvSpPr/>
      </dsp:nvSpPr>
      <dsp:spPr>
        <a:xfrm>
          <a:off x="489854" y="455157"/>
          <a:ext cx="3988843" cy="3988843"/>
        </a:xfrm>
        <a:custGeom>
          <a:avLst/>
          <a:gdLst/>
          <a:ahLst/>
          <a:cxnLst/>
          <a:rect l="0" t="0" r="0" b="0"/>
          <a:pathLst>
            <a:path>
              <a:moveTo>
                <a:pt x="8055" y="1815351"/>
              </a:moveTo>
              <a:arcTo wR="1994421" hR="1994421" stAng="11109077" swAng="796082"/>
            </a:path>
          </a:pathLst>
        </a:custGeom>
        <a:noFill/>
        <a:ln w="9525" cap="flat" cmpd="sng" algn="ctr">
          <a:solidFill>
            <a:schemeClr val="tx1">
              <a:lumMod val="60000"/>
              <a:lumOff val="4000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89821DA-781F-4E86-853F-D9ACE49AFEE2}">
      <dsp:nvSpPr>
        <dsp:cNvPr id="0" name=""/>
        <dsp:cNvSpPr/>
      </dsp:nvSpPr>
      <dsp:spPr>
        <a:xfrm>
          <a:off x="257065" y="735345"/>
          <a:ext cx="1335816" cy="941464"/>
        </a:xfrm>
        <a:prstGeom prst="roundRect">
          <a:avLst/>
        </a:prstGeom>
        <a:solidFill>
          <a:schemeClr val="tx1">
            <a:lumMod val="60000"/>
            <a:lumOff val="40000"/>
          </a:schemeClr>
        </a:solidFill>
        <a:ln w="25400" cap="flat" cmpd="sng" algn="ctr">
          <a:solidFill>
            <a:schemeClr val="tx1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700" b="1" kern="1200" dirty="0"/>
            <a:t>Logopädischer Dienst</a:t>
          </a:r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700" b="1" kern="1200" dirty="0"/>
            <a:t>Maria Knoller</a:t>
          </a:r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700" b="1" kern="1200" dirty="0"/>
            <a:t>Linde 2. UG </a:t>
          </a:r>
          <a:r>
            <a:rPr lang="de-CH" sz="700" b="1" kern="1200" dirty="0" err="1"/>
            <a:t>L1</a:t>
          </a:r>
          <a:r>
            <a:rPr lang="de-CH" sz="700" b="1" kern="1200" dirty="0"/>
            <a:t> 01</a:t>
          </a:r>
        </a:p>
      </dsp:txBody>
      <dsp:txXfrm>
        <a:off x="303023" y="781303"/>
        <a:ext cx="1243900" cy="849548"/>
      </dsp:txXfrm>
    </dsp:sp>
    <dsp:sp modelId="{4B641C62-A1AD-4AC6-9B1F-2AF932D2D213}">
      <dsp:nvSpPr>
        <dsp:cNvPr id="0" name=""/>
        <dsp:cNvSpPr/>
      </dsp:nvSpPr>
      <dsp:spPr>
        <a:xfrm>
          <a:off x="489854" y="455157"/>
          <a:ext cx="3988843" cy="3988843"/>
        </a:xfrm>
        <a:custGeom>
          <a:avLst/>
          <a:gdLst/>
          <a:ahLst/>
          <a:cxnLst/>
          <a:rect l="0" t="0" r="0" b="0"/>
          <a:pathLst>
            <a:path>
              <a:moveTo>
                <a:pt x="1042551" y="241806"/>
              </a:moveTo>
              <a:arcTo wR="1994421" hR="1994421" stAng="14489578" swAng="402624"/>
            </a:path>
          </a:pathLst>
        </a:custGeom>
        <a:noFill/>
        <a:ln w="9525" cap="flat" cmpd="sng" algn="ctr">
          <a:solidFill>
            <a:schemeClr val="tx1">
              <a:lumMod val="60000"/>
              <a:lumOff val="4000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>
            <a:extLst>
              <a:ext uri="{FF2B5EF4-FFF2-40B4-BE49-F238E27FC236}">
                <a16:creationId xmlns:a16="http://schemas.microsoft.com/office/drawing/2014/main" id="{73274688-887E-4B52-996E-BC15E2D1D6B9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19" tIns="45710" rIns="91419" bIns="4571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de-DE"/>
          </a:p>
        </p:txBody>
      </p:sp>
      <p:sp>
        <p:nvSpPr>
          <p:cNvPr id="93187" name="Rectangle 3">
            <a:extLst>
              <a:ext uri="{FF2B5EF4-FFF2-40B4-BE49-F238E27FC236}">
                <a16:creationId xmlns:a16="http://schemas.microsoft.com/office/drawing/2014/main" id="{6AE71FF7-0651-482D-B09E-DE77E08C1D75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19" tIns="45710" rIns="91419" bIns="4571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de-DE"/>
          </a:p>
        </p:txBody>
      </p:sp>
      <p:sp>
        <p:nvSpPr>
          <p:cNvPr id="93188" name="Rectangle 4">
            <a:extLst>
              <a:ext uri="{FF2B5EF4-FFF2-40B4-BE49-F238E27FC236}">
                <a16:creationId xmlns:a16="http://schemas.microsoft.com/office/drawing/2014/main" id="{92F12525-6510-4B82-AE04-C710DAB04CC4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19" tIns="45710" rIns="91419" bIns="4571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de-DE"/>
          </a:p>
        </p:txBody>
      </p:sp>
      <p:sp>
        <p:nvSpPr>
          <p:cNvPr id="93189" name="Rectangle 5">
            <a:extLst>
              <a:ext uri="{FF2B5EF4-FFF2-40B4-BE49-F238E27FC236}">
                <a16:creationId xmlns:a16="http://schemas.microsoft.com/office/drawing/2014/main" id="{55B17BFD-056B-498A-9127-C5F8D2B3F5E9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19" tIns="45710" rIns="91419" bIns="4571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B51F0E5D-F04B-47B3-B0CF-D9D51CEFD792}" type="slidenum">
              <a:rPr lang="en-US" altLang="de-DE"/>
              <a:pPr/>
              <a:t>‹Nr.›</a:t>
            </a:fld>
            <a:endParaRPr lang="en-US" altLang="de-DE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CF44B572-7567-43B1-9197-9319C9E62C92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19" tIns="45710" rIns="91419" bIns="4571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de-CH" altLang="de-DE"/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D6A3320B-F605-4A50-BC14-D249F8CB88EB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19" tIns="45710" rIns="91419" bIns="4571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de-CH" altLang="de-DE"/>
          </a:p>
        </p:txBody>
      </p:sp>
      <p:sp>
        <p:nvSpPr>
          <p:cNvPr id="9220" name="Rectangle 4">
            <a:extLst>
              <a:ext uri="{FF2B5EF4-FFF2-40B4-BE49-F238E27FC236}">
                <a16:creationId xmlns:a16="http://schemas.microsoft.com/office/drawing/2014/main" id="{817AF9B1-C141-4091-AA7A-473C97A0A336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4113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7173" name="Rectangle 5">
            <a:extLst>
              <a:ext uri="{FF2B5EF4-FFF2-40B4-BE49-F238E27FC236}">
                <a16:creationId xmlns:a16="http://schemas.microsoft.com/office/drawing/2014/main" id="{F62E4D75-1DFF-49A8-BD63-67F49FE4FB81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6463"/>
            <a:ext cx="5438775" cy="446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19" tIns="45710" rIns="91419" bIns="4571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CH" altLang="de-DE" noProof="0"/>
              <a:t>Textmasterformate durch Klicken bearbeiten</a:t>
            </a:r>
          </a:p>
          <a:p>
            <a:pPr lvl="1"/>
            <a:r>
              <a:rPr lang="de-CH" altLang="de-DE" noProof="0"/>
              <a:t>Zweite Ebene</a:t>
            </a:r>
          </a:p>
          <a:p>
            <a:pPr lvl="2"/>
            <a:r>
              <a:rPr lang="de-CH" altLang="de-DE" noProof="0"/>
              <a:t>Dritte Ebene</a:t>
            </a:r>
          </a:p>
          <a:p>
            <a:pPr lvl="3"/>
            <a:r>
              <a:rPr lang="de-CH" altLang="de-DE" noProof="0"/>
              <a:t>Vierte Ebene</a:t>
            </a:r>
          </a:p>
          <a:p>
            <a:pPr lvl="4"/>
            <a:r>
              <a:rPr lang="de-CH" altLang="de-DE" noProof="0"/>
              <a:t>Fünfte Ebene</a:t>
            </a:r>
          </a:p>
        </p:txBody>
      </p:sp>
      <p:sp>
        <p:nvSpPr>
          <p:cNvPr id="7174" name="Rectangle 6">
            <a:extLst>
              <a:ext uri="{FF2B5EF4-FFF2-40B4-BE49-F238E27FC236}">
                <a16:creationId xmlns:a16="http://schemas.microsoft.com/office/drawing/2014/main" id="{A8333395-8B34-4003-BE4D-47ED5372F7FC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19" tIns="45710" rIns="91419" bIns="4571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de-CH" altLang="de-DE"/>
          </a:p>
        </p:txBody>
      </p:sp>
      <p:sp>
        <p:nvSpPr>
          <p:cNvPr id="7175" name="Rectangle 7">
            <a:extLst>
              <a:ext uri="{FF2B5EF4-FFF2-40B4-BE49-F238E27FC236}">
                <a16:creationId xmlns:a16="http://schemas.microsoft.com/office/drawing/2014/main" id="{F64E0A86-4577-47AA-9734-DA0B389295A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19" tIns="45710" rIns="91419" bIns="4571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96F803DB-395E-4BF3-AA5A-4A71D2994753}" type="slidenum">
              <a:rPr lang="de-CH" altLang="de-DE"/>
              <a:pPr/>
              <a:t>‹Nr.›</a:t>
            </a:fld>
            <a:endParaRPr lang="de-CH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7" descr="Bildung">
            <a:extLst>
              <a:ext uri="{FF2B5EF4-FFF2-40B4-BE49-F238E27FC236}">
                <a16:creationId xmlns:a16="http://schemas.microsoft.com/office/drawing/2014/main" id="{729281C0-866D-4AB8-956F-62513F4D126D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115888"/>
            <a:ext cx="8856663" cy="722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2" descr="AGWappenTransparent">
            <a:extLst>
              <a:ext uri="{FF2B5EF4-FFF2-40B4-BE49-F238E27FC236}">
                <a16:creationId xmlns:a16="http://schemas.microsoft.com/office/drawing/2014/main" id="{DCE2A44D-AEC0-405F-AA8C-49322FD043F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115888"/>
            <a:ext cx="7937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5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525463" y="1620838"/>
            <a:ext cx="7772400" cy="1371600"/>
          </a:xfrm>
        </p:spPr>
        <p:txBody>
          <a:bodyPr anchor="b"/>
          <a:lstStyle>
            <a:lvl1pPr>
              <a:defRPr sz="4400"/>
            </a:lvl1pPr>
          </a:lstStyle>
          <a:p>
            <a:pPr lvl="0"/>
            <a:r>
              <a:rPr lang="de-DE" altLang="de-DE" noProof="0"/>
              <a:t>Hier klicken, um Master-</a:t>
            </a:r>
            <a:br>
              <a:rPr lang="de-DE" altLang="de-DE" noProof="0"/>
            </a:br>
            <a:r>
              <a:rPr lang="de-DE" altLang="de-DE" noProof="0"/>
              <a:t>Titelformat zu bearbeiten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563563" y="4132263"/>
            <a:ext cx="6248400" cy="1038225"/>
          </a:xfrm>
        </p:spPr>
        <p:txBody>
          <a:bodyPr lIns="92075" rIns="92075"/>
          <a:lstStyle>
            <a:lvl1pPr marL="0" indent="0">
              <a:lnSpc>
                <a:spcPct val="70000"/>
              </a:lnSpc>
              <a:buFont typeface="Arial" charset="0"/>
              <a:buNone/>
              <a:defRPr sz="3200"/>
            </a:lvl1pPr>
          </a:lstStyle>
          <a:p>
            <a:pPr lvl="0"/>
            <a:r>
              <a:rPr lang="de-DE" altLang="de-DE" noProof="0"/>
              <a:t>Hier klickem, um Master-</a:t>
            </a:r>
          </a:p>
          <a:p>
            <a:pPr lvl="0"/>
            <a:r>
              <a:rPr lang="de-DE" altLang="de-DE" noProof="0"/>
              <a:t>Untertitelformat zu bearbeiten</a:t>
            </a:r>
          </a:p>
          <a:p>
            <a:pPr lvl="0"/>
            <a:endParaRPr lang="de-DE" altLang="de-DE" noProof="0"/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E66FCC22-5100-4268-9DBA-520C57356012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 bwMode="auto">
          <a:xfrm>
            <a:off x="7199313" y="6345238"/>
            <a:ext cx="1905000" cy="360362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none" lIns="92075" tIns="0" rIns="92075" bIns="0" numCol="1" anchor="b" anchorCtr="0" compatLnSpc="1">
            <a:prstTxWarp prst="textNoShape">
              <a:avLst/>
            </a:prstTxWarp>
          </a:bodyPr>
          <a:lstStyle>
            <a:lvl2pPr lvl="1" algn="r" eaLnBrk="1" hangingPunct="1">
              <a:defRPr sz="1400"/>
            </a:lvl2pPr>
          </a:lstStyle>
          <a:p>
            <a:pPr lvl="1"/>
            <a:fld id="{2038EC1B-5EC1-43A8-A910-77E6CE641267}" type="slidenum">
              <a:rPr lang="de-DE" altLang="de-DE"/>
              <a:pPr lvl="1"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0663912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017650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715125" y="1125538"/>
            <a:ext cx="2105025" cy="5472112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395288" y="1125538"/>
            <a:ext cx="6167437" cy="5472112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1188490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15">
            <a:extLst>
              <a:ext uri="{FF2B5EF4-FFF2-40B4-BE49-F238E27FC236}">
                <a16:creationId xmlns:a16="http://schemas.microsoft.com/office/drawing/2014/main" id="{C97C0CC8-5EE2-4DDE-BB17-4D268CCE4DC8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5416550" cy="6858000"/>
            <a:chOff x="0" y="0"/>
            <a:chExt cx="3412" cy="4320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EAFE2112-5DD0-4D05-832E-D8920780E98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654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kumimoji="1" lang="de-DE" altLang="de-DE" sz="2400">
                <a:solidFill>
                  <a:srgbClr val="003366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5" name="AutoShape 4">
              <a:extLst>
                <a:ext uri="{FF2B5EF4-FFF2-40B4-BE49-F238E27FC236}">
                  <a16:creationId xmlns:a16="http://schemas.microsoft.com/office/drawing/2014/main" id="{AD822707-84E0-45D2-A08C-6F5BC35615DE}"/>
                </a:ext>
              </a:extLst>
            </p:cNvPr>
            <p:cNvSpPr>
              <a:spLocks noChangeArrowheads="1"/>
            </p:cNvSpPr>
            <p:nvPr/>
          </p:nvSpPr>
          <p:spPr bwMode="white">
            <a:xfrm>
              <a:off x="113" y="119"/>
              <a:ext cx="741" cy="771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kumimoji="1" lang="de-DE" altLang="de-DE" sz="2400">
                <a:solidFill>
                  <a:srgbClr val="003366"/>
                </a:solidFill>
                <a:latin typeface="Times New Roman" panose="02020603050405020304" pitchFamily="18" charset="0"/>
              </a:endParaRPr>
            </a:p>
          </p:txBody>
        </p:sp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A2C801CE-C5DF-4821-B4BD-EBFCF9E9F9A2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340" y="981"/>
              <a:ext cx="3072" cy="204"/>
              <a:chOff x="2288" y="3080"/>
              <a:chExt cx="3072" cy="204"/>
            </a:xfrm>
          </p:grpSpPr>
          <p:sp>
            <p:nvSpPr>
              <p:cNvPr id="7" name="AutoShape 6">
                <a:extLst>
                  <a:ext uri="{FF2B5EF4-FFF2-40B4-BE49-F238E27FC236}">
                    <a16:creationId xmlns:a16="http://schemas.microsoft.com/office/drawing/2014/main" id="{51DA53B9-B082-439E-9ED1-BFD1B69E745D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 flipH="1">
                <a:off x="2288" y="3080"/>
                <a:ext cx="2914" cy="204"/>
              </a:xfrm>
              <a:prstGeom prst="roundRect">
                <a:avLst>
                  <a:gd name="adj" fmla="val 0"/>
                </a:avLst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de-DE" altLang="de-DE">
                  <a:solidFill>
                    <a:srgbClr val="003366"/>
                  </a:solidFill>
                </a:endParaRPr>
              </a:p>
            </p:txBody>
          </p:sp>
          <p:sp>
            <p:nvSpPr>
              <p:cNvPr id="8" name="AutoShape 7">
                <a:extLst>
                  <a:ext uri="{FF2B5EF4-FFF2-40B4-BE49-F238E27FC236}">
                    <a16:creationId xmlns:a16="http://schemas.microsoft.com/office/drawing/2014/main" id="{48837567-7154-49E5-918A-03DC4CB10E69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5196" y="3080"/>
                <a:ext cx="164" cy="204"/>
              </a:xfrm>
              <a:prstGeom prst="flowChartDelay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de-DE" altLang="de-DE">
                  <a:solidFill>
                    <a:srgbClr val="003366"/>
                  </a:solidFill>
                </a:endParaRPr>
              </a:p>
            </p:txBody>
          </p:sp>
        </p:grpSp>
      </p:grpSp>
      <p:pic>
        <p:nvPicPr>
          <p:cNvPr id="9" name="Picture 13">
            <a:extLst>
              <a:ext uri="{FF2B5EF4-FFF2-40B4-BE49-F238E27FC236}">
                <a16:creationId xmlns:a16="http://schemas.microsoft.com/office/drawing/2014/main" id="{CB0CDD40-CFE0-449D-AC99-A41B2D541D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333375"/>
            <a:ext cx="1944687" cy="84455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 Box 16">
            <a:extLst>
              <a:ext uri="{FF2B5EF4-FFF2-40B4-BE49-F238E27FC236}">
                <a16:creationId xmlns:a16="http://schemas.microsoft.com/office/drawing/2014/main" id="{AEE13441-24BF-4E92-938E-96A69D440D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692150"/>
            <a:ext cx="48958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endParaRPr lang="de-DE" altLang="de-DE">
              <a:solidFill>
                <a:srgbClr val="003366"/>
              </a:solidFill>
            </a:endParaRPr>
          </a:p>
        </p:txBody>
      </p:sp>
      <p:sp>
        <p:nvSpPr>
          <p:cNvPr id="17" name="Textplatzhalter 15"/>
          <p:cNvSpPr>
            <a:spLocks noGrp="1"/>
          </p:cNvSpPr>
          <p:nvPr>
            <p:ph type="body" sz="quarter" idx="13"/>
          </p:nvPr>
        </p:nvSpPr>
        <p:spPr>
          <a:xfrm>
            <a:off x="2484000" y="1130400"/>
            <a:ext cx="6120000" cy="370800"/>
          </a:xfrm>
        </p:spPr>
        <p:txBody>
          <a:bodyPr/>
          <a:lstStyle>
            <a:lvl1pPr algn="ctr">
              <a:buNone/>
              <a:defRPr sz="1800"/>
            </a:lvl1pPr>
            <a:lvl2pPr>
              <a:buNone/>
              <a:defRPr/>
            </a:lvl2pPr>
          </a:lstStyle>
          <a:p>
            <a:pPr lvl="0"/>
            <a:r>
              <a:rPr lang="de-DE"/>
              <a:t>Textmasterformate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14746146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15">
            <a:extLst>
              <a:ext uri="{FF2B5EF4-FFF2-40B4-BE49-F238E27FC236}">
                <a16:creationId xmlns:a16="http://schemas.microsoft.com/office/drawing/2014/main" id="{22F481E9-BB86-47A5-9EB7-585AE00EAD4C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0" y="0"/>
            <a:ext cx="5416550" cy="6858000"/>
            <a:chOff x="0" y="0"/>
            <a:chExt cx="3412" cy="4320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E5BE2624-ED71-4BCF-A068-922E231AF5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654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kumimoji="1" lang="de-DE" altLang="de-DE" sz="2400">
                <a:solidFill>
                  <a:srgbClr val="003366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5" name="AutoShape 4">
              <a:extLst>
                <a:ext uri="{FF2B5EF4-FFF2-40B4-BE49-F238E27FC236}">
                  <a16:creationId xmlns:a16="http://schemas.microsoft.com/office/drawing/2014/main" id="{1BAF1654-4EBB-4E5D-8F72-BA7194763C75}"/>
                </a:ext>
              </a:extLst>
            </p:cNvPr>
            <p:cNvSpPr>
              <a:spLocks noChangeArrowheads="1"/>
            </p:cNvSpPr>
            <p:nvPr/>
          </p:nvSpPr>
          <p:spPr bwMode="white">
            <a:xfrm>
              <a:off x="113" y="119"/>
              <a:ext cx="741" cy="771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kumimoji="1" lang="de-DE" altLang="de-DE" sz="2400">
                <a:solidFill>
                  <a:srgbClr val="003366"/>
                </a:solidFill>
                <a:latin typeface="Times New Roman" panose="02020603050405020304" pitchFamily="18" charset="0"/>
              </a:endParaRPr>
            </a:p>
          </p:txBody>
        </p:sp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F1E4EA3B-72D8-443E-9560-854A4F36E305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340" y="981"/>
              <a:ext cx="3072" cy="204"/>
              <a:chOff x="2288" y="3080"/>
              <a:chExt cx="3072" cy="204"/>
            </a:xfrm>
          </p:grpSpPr>
          <p:sp>
            <p:nvSpPr>
              <p:cNvPr id="7" name="AutoShape 6">
                <a:extLst>
                  <a:ext uri="{FF2B5EF4-FFF2-40B4-BE49-F238E27FC236}">
                    <a16:creationId xmlns:a16="http://schemas.microsoft.com/office/drawing/2014/main" id="{AB0D4EB1-C5A4-45FD-B068-18974332AB67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 flipH="1">
                <a:off x="2288" y="3080"/>
                <a:ext cx="2914" cy="204"/>
              </a:xfrm>
              <a:prstGeom prst="roundRect">
                <a:avLst>
                  <a:gd name="adj" fmla="val 0"/>
                </a:avLst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de-DE" altLang="de-DE">
                  <a:solidFill>
                    <a:srgbClr val="003366"/>
                  </a:solidFill>
                </a:endParaRPr>
              </a:p>
            </p:txBody>
          </p:sp>
          <p:sp>
            <p:nvSpPr>
              <p:cNvPr id="8" name="AutoShape 7">
                <a:extLst>
                  <a:ext uri="{FF2B5EF4-FFF2-40B4-BE49-F238E27FC236}">
                    <a16:creationId xmlns:a16="http://schemas.microsoft.com/office/drawing/2014/main" id="{57E19DF2-F3DD-475A-8FA7-FB85A058319A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5196" y="3080"/>
                <a:ext cx="164" cy="204"/>
              </a:xfrm>
              <a:prstGeom prst="flowChartDelay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de-DE" altLang="de-DE">
                  <a:solidFill>
                    <a:srgbClr val="003366"/>
                  </a:solidFill>
                </a:endParaRPr>
              </a:p>
            </p:txBody>
          </p:sp>
        </p:grpSp>
      </p:grpSp>
      <p:pic>
        <p:nvPicPr>
          <p:cNvPr id="9" name="Picture 13">
            <a:extLst>
              <a:ext uri="{FF2B5EF4-FFF2-40B4-BE49-F238E27FC236}">
                <a16:creationId xmlns:a16="http://schemas.microsoft.com/office/drawing/2014/main" id="{22626681-A637-4F9E-AC49-13179B09AC7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333375"/>
            <a:ext cx="1944687" cy="84455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 Box 16">
            <a:extLst>
              <a:ext uri="{FF2B5EF4-FFF2-40B4-BE49-F238E27FC236}">
                <a16:creationId xmlns:a16="http://schemas.microsoft.com/office/drawing/2014/main" id="{C24ABEDD-2CA2-46B2-B6F5-4F98BFEC307A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3276600" y="692150"/>
            <a:ext cx="48958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endParaRPr lang="de-DE" altLang="de-DE">
              <a:solidFill>
                <a:srgbClr val="003366"/>
              </a:solidFill>
            </a:endParaRPr>
          </a:p>
        </p:txBody>
      </p:sp>
      <p:sp>
        <p:nvSpPr>
          <p:cNvPr id="17" name="Textplatzhalter 15"/>
          <p:cNvSpPr>
            <a:spLocks noGrp="1"/>
          </p:cNvSpPr>
          <p:nvPr>
            <p:ph type="body" sz="quarter" idx="13"/>
          </p:nvPr>
        </p:nvSpPr>
        <p:spPr>
          <a:xfrm>
            <a:off x="2484000" y="1130400"/>
            <a:ext cx="6120000" cy="370800"/>
          </a:xfrm>
        </p:spPr>
        <p:txBody>
          <a:bodyPr/>
          <a:lstStyle>
            <a:lvl1pPr algn="ctr">
              <a:buNone/>
              <a:defRPr sz="1800"/>
            </a:lvl1pPr>
            <a:lvl2pPr>
              <a:buNone/>
              <a:defRPr/>
            </a:lvl2pPr>
          </a:lstStyle>
          <a:p>
            <a:pPr lvl="0"/>
            <a:r>
              <a:rPr lang="de-DE" dirty="0"/>
              <a:t>Textmasterformate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32481319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15">
            <a:extLst>
              <a:ext uri="{FF2B5EF4-FFF2-40B4-BE49-F238E27FC236}">
                <a16:creationId xmlns:a16="http://schemas.microsoft.com/office/drawing/2014/main" id="{C7DD765D-A038-4BF0-BE54-79AB274AB0B8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5416550" cy="6858000"/>
            <a:chOff x="0" y="0"/>
            <a:chExt cx="3412" cy="4320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7D8D9B24-1A16-4522-A300-37E44AC6183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654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kumimoji="1" lang="de-DE" altLang="de-DE" sz="2400">
                <a:solidFill>
                  <a:srgbClr val="003366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5" name="AutoShape 4">
              <a:extLst>
                <a:ext uri="{FF2B5EF4-FFF2-40B4-BE49-F238E27FC236}">
                  <a16:creationId xmlns:a16="http://schemas.microsoft.com/office/drawing/2014/main" id="{740BC89C-009C-4E53-90BF-BE05A8A4954A}"/>
                </a:ext>
              </a:extLst>
            </p:cNvPr>
            <p:cNvSpPr>
              <a:spLocks noChangeArrowheads="1"/>
            </p:cNvSpPr>
            <p:nvPr/>
          </p:nvSpPr>
          <p:spPr bwMode="white">
            <a:xfrm>
              <a:off x="113" y="119"/>
              <a:ext cx="741" cy="771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kumimoji="1" lang="de-DE" altLang="de-DE" sz="2400">
                <a:solidFill>
                  <a:srgbClr val="003366"/>
                </a:solidFill>
                <a:latin typeface="Times New Roman" panose="02020603050405020304" pitchFamily="18" charset="0"/>
              </a:endParaRPr>
            </a:p>
          </p:txBody>
        </p:sp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0A4257CC-6158-4AB7-8200-6A6F28E98DBD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340" y="981"/>
              <a:ext cx="3072" cy="204"/>
              <a:chOff x="2288" y="3080"/>
              <a:chExt cx="3072" cy="204"/>
            </a:xfrm>
          </p:grpSpPr>
          <p:sp>
            <p:nvSpPr>
              <p:cNvPr id="7" name="AutoShape 6">
                <a:extLst>
                  <a:ext uri="{FF2B5EF4-FFF2-40B4-BE49-F238E27FC236}">
                    <a16:creationId xmlns:a16="http://schemas.microsoft.com/office/drawing/2014/main" id="{8CBE9C63-F78F-44B9-9E38-7C94D5D80495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 flipH="1">
                <a:off x="2288" y="3080"/>
                <a:ext cx="2914" cy="204"/>
              </a:xfrm>
              <a:prstGeom prst="roundRect">
                <a:avLst>
                  <a:gd name="adj" fmla="val 0"/>
                </a:avLst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de-DE" altLang="de-DE">
                  <a:solidFill>
                    <a:srgbClr val="003366"/>
                  </a:solidFill>
                </a:endParaRPr>
              </a:p>
            </p:txBody>
          </p:sp>
          <p:sp>
            <p:nvSpPr>
              <p:cNvPr id="8" name="AutoShape 7">
                <a:extLst>
                  <a:ext uri="{FF2B5EF4-FFF2-40B4-BE49-F238E27FC236}">
                    <a16:creationId xmlns:a16="http://schemas.microsoft.com/office/drawing/2014/main" id="{17635083-1E13-4C6B-85E9-380256E0C70E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5196" y="3080"/>
                <a:ext cx="164" cy="204"/>
              </a:xfrm>
              <a:prstGeom prst="flowChartDelay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de-DE" altLang="de-DE">
                  <a:solidFill>
                    <a:srgbClr val="003366"/>
                  </a:solidFill>
                </a:endParaRPr>
              </a:p>
            </p:txBody>
          </p:sp>
        </p:grpSp>
      </p:grpSp>
      <p:pic>
        <p:nvPicPr>
          <p:cNvPr id="9" name="Picture 13">
            <a:extLst>
              <a:ext uri="{FF2B5EF4-FFF2-40B4-BE49-F238E27FC236}">
                <a16:creationId xmlns:a16="http://schemas.microsoft.com/office/drawing/2014/main" id="{8DBD4C8F-6CA0-4230-B2A6-93ADD98082F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333375"/>
            <a:ext cx="1944687" cy="84455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 Box 16">
            <a:extLst>
              <a:ext uri="{FF2B5EF4-FFF2-40B4-BE49-F238E27FC236}">
                <a16:creationId xmlns:a16="http://schemas.microsoft.com/office/drawing/2014/main" id="{9648283A-316A-4DD1-91E9-920DD62A27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692150"/>
            <a:ext cx="48958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endParaRPr lang="de-DE" altLang="de-DE">
              <a:solidFill>
                <a:srgbClr val="003366"/>
              </a:solidFill>
            </a:endParaRPr>
          </a:p>
        </p:txBody>
      </p:sp>
      <p:sp>
        <p:nvSpPr>
          <p:cNvPr id="17" name="Textplatzhalter 15"/>
          <p:cNvSpPr>
            <a:spLocks noGrp="1"/>
          </p:cNvSpPr>
          <p:nvPr>
            <p:ph type="body" sz="quarter" idx="13"/>
          </p:nvPr>
        </p:nvSpPr>
        <p:spPr>
          <a:xfrm>
            <a:off x="2484000" y="1130400"/>
            <a:ext cx="6120000" cy="370800"/>
          </a:xfrm>
        </p:spPr>
        <p:txBody>
          <a:bodyPr/>
          <a:lstStyle>
            <a:lvl1pPr algn="ctr">
              <a:buNone/>
              <a:defRPr sz="1800"/>
            </a:lvl1pPr>
            <a:lvl2pPr>
              <a:buNone/>
              <a:defRPr/>
            </a:lvl2pPr>
          </a:lstStyle>
          <a:p>
            <a:pPr lvl="0"/>
            <a:r>
              <a:rPr lang="de-DE"/>
              <a:t>Textmasterformate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407373670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15">
            <a:extLst>
              <a:ext uri="{FF2B5EF4-FFF2-40B4-BE49-F238E27FC236}">
                <a16:creationId xmlns:a16="http://schemas.microsoft.com/office/drawing/2014/main" id="{3A1AA04E-8843-4710-9470-5064791F2878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0" y="0"/>
            <a:ext cx="5416550" cy="6858000"/>
            <a:chOff x="0" y="0"/>
            <a:chExt cx="3412" cy="4320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B1F28957-9320-43DC-A6E2-387F2AF843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654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kumimoji="1" lang="de-DE" altLang="de-DE" sz="2400">
                <a:solidFill>
                  <a:srgbClr val="003366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5" name="AutoShape 4">
              <a:extLst>
                <a:ext uri="{FF2B5EF4-FFF2-40B4-BE49-F238E27FC236}">
                  <a16:creationId xmlns:a16="http://schemas.microsoft.com/office/drawing/2014/main" id="{7A2EA2F7-BA6F-4636-A7F3-283FB1EAA6EF}"/>
                </a:ext>
              </a:extLst>
            </p:cNvPr>
            <p:cNvSpPr>
              <a:spLocks noChangeArrowheads="1"/>
            </p:cNvSpPr>
            <p:nvPr/>
          </p:nvSpPr>
          <p:spPr bwMode="white">
            <a:xfrm>
              <a:off x="113" y="119"/>
              <a:ext cx="741" cy="771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kumimoji="1" lang="de-DE" altLang="de-DE" sz="2400">
                <a:solidFill>
                  <a:srgbClr val="003366"/>
                </a:solidFill>
                <a:latin typeface="Times New Roman" panose="02020603050405020304" pitchFamily="18" charset="0"/>
              </a:endParaRPr>
            </a:p>
          </p:txBody>
        </p:sp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58D1F228-13BB-4F18-8B1A-0AAF17834027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340" y="981"/>
              <a:ext cx="3072" cy="204"/>
              <a:chOff x="2288" y="3080"/>
              <a:chExt cx="3072" cy="204"/>
            </a:xfrm>
          </p:grpSpPr>
          <p:sp>
            <p:nvSpPr>
              <p:cNvPr id="7" name="AutoShape 6">
                <a:extLst>
                  <a:ext uri="{FF2B5EF4-FFF2-40B4-BE49-F238E27FC236}">
                    <a16:creationId xmlns:a16="http://schemas.microsoft.com/office/drawing/2014/main" id="{8DA75EB6-E4BE-4C05-B729-DA90A9FF2D6A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 flipH="1">
                <a:off x="2288" y="3080"/>
                <a:ext cx="2914" cy="204"/>
              </a:xfrm>
              <a:prstGeom prst="roundRect">
                <a:avLst>
                  <a:gd name="adj" fmla="val 0"/>
                </a:avLst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de-DE" altLang="de-DE">
                  <a:solidFill>
                    <a:srgbClr val="003366"/>
                  </a:solidFill>
                </a:endParaRPr>
              </a:p>
            </p:txBody>
          </p:sp>
          <p:sp>
            <p:nvSpPr>
              <p:cNvPr id="8" name="AutoShape 7">
                <a:extLst>
                  <a:ext uri="{FF2B5EF4-FFF2-40B4-BE49-F238E27FC236}">
                    <a16:creationId xmlns:a16="http://schemas.microsoft.com/office/drawing/2014/main" id="{8E204CDE-9281-48AF-B512-BA5AE1C9E69A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5196" y="3080"/>
                <a:ext cx="164" cy="204"/>
              </a:xfrm>
              <a:prstGeom prst="flowChartDelay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de-DE" altLang="de-DE">
                  <a:solidFill>
                    <a:srgbClr val="003366"/>
                  </a:solidFill>
                </a:endParaRPr>
              </a:p>
            </p:txBody>
          </p:sp>
        </p:grpSp>
      </p:grpSp>
      <p:pic>
        <p:nvPicPr>
          <p:cNvPr id="9" name="Picture 13">
            <a:extLst>
              <a:ext uri="{FF2B5EF4-FFF2-40B4-BE49-F238E27FC236}">
                <a16:creationId xmlns:a16="http://schemas.microsoft.com/office/drawing/2014/main" id="{504243DC-4B1A-4E5D-8A51-D8EFC1DED377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333375"/>
            <a:ext cx="1944687" cy="84455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 Box 16">
            <a:extLst>
              <a:ext uri="{FF2B5EF4-FFF2-40B4-BE49-F238E27FC236}">
                <a16:creationId xmlns:a16="http://schemas.microsoft.com/office/drawing/2014/main" id="{E0F4CF25-E246-43F8-A1C7-B607319B3E26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3276600" y="692150"/>
            <a:ext cx="48958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endParaRPr lang="de-DE" altLang="de-DE">
              <a:solidFill>
                <a:srgbClr val="003366"/>
              </a:solidFill>
            </a:endParaRPr>
          </a:p>
        </p:txBody>
      </p:sp>
      <p:sp>
        <p:nvSpPr>
          <p:cNvPr id="17" name="Textplatzhalter 15"/>
          <p:cNvSpPr>
            <a:spLocks noGrp="1"/>
          </p:cNvSpPr>
          <p:nvPr>
            <p:ph type="body" sz="quarter" idx="13"/>
          </p:nvPr>
        </p:nvSpPr>
        <p:spPr>
          <a:xfrm>
            <a:off x="2484000" y="1130400"/>
            <a:ext cx="6120000" cy="370800"/>
          </a:xfrm>
        </p:spPr>
        <p:txBody>
          <a:bodyPr/>
          <a:lstStyle>
            <a:lvl1pPr algn="ctr">
              <a:buNone/>
              <a:defRPr sz="1800"/>
            </a:lvl1pPr>
            <a:lvl2pPr>
              <a:buNone/>
              <a:defRPr/>
            </a:lvl2pPr>
          </a:lstStyle>
          <a:p>
            <a:pPr lvl="0"/>
            <a:r>
              <a:rPr lang="de-DE" dirty="0"/>
              <a:t>Textmasterformate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5898862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9963357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1833651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395288" y="2133600"/>
            <a:ext cx="4135437" cy="44640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83125" y="2133600"/>
            <a:ext cx="4137025" cy="44640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3007870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2616277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8780471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269473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7615618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CH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36556347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5" descr="Bildung">
            <a:extLst>
              <a:ext uri="{FF2B5EF4-FFF2-40B4-BE49-F238E27FC236}">
                <a16:creationId xmlns:a16="http://schemas.microsoft.com/office/drawing/2014/main" id="{A309222B-8F0D-447C-9B76-D1CC80421DC7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115888"/>
            <a:ext cx="8856663" cy="722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5">
            <a:extLst>
              <a:ext uri="{FF2B5EF4-FFF2-40B4-BE49-F238E27FC236}">
                <a16:creationId xmlns:a16="http://schemas.microsoft.com/office/drawing/2014/main" id="{56B2382A-A1A6-421D-B2BF-E94E53428E7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395288" y="1125538"/>
            <a:ext cx="8369300" cy="719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Hier klicken, um Master-Titelformat zu</a:t>
            </a:r>
          </a:p>
        </p:txBody>
      </p:sp>
      <p:sp>
        <p:nvSpPr>
          <p:cNvPr id="1028" name="Rectangle 6">
            <a:extLst>
              <a:ext uri="{FF2B5EF4-FFF2-40B4-BE49-F238E27FC236}">
                <a16:creationId xmlns:a16="http://schemas.microsoft.com/office/drawing/2014/main" id="{4FAF3E4B-D899-4B97-9238-18B3EFDC85E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395288" y="2133600"/>
            <a:ext cx="8424862" cy="4464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182562" tIns="46038" rIns="1825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Hier klicken, um Master-Textformat zu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</p:txBody>
      </p:sp>
      <p:pic>
        <p:nvPicPr>
          <p:cNvPr id="1029" name="Picture 23" descr="AGWappenTransparent">
            <a:extLst>
              <a:ext uri="{FF2B5EF4-FFF2-40B4-BE49-F238E27FC236}">
                <a16:creationId xmlns:a16="http://schemas.microsoft.com/office/drawing/2014/main" id="{B94CBD4D-23EC-4E0E-83A0-A0FF78F14B6D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115888"/>
            <a:ext cx="7937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47" r:id="rId1"/>
    <p:sldLayoutId id="2147483837" r:id="rId2"/>
    <p:sldLayoutId id="2147483838" r:id="rId3"/>
    <p:sldLayoutId id="2147483839" r:id="rId4"/>
    <p:sldLayoutId id="2147483840" r:id="rId5"/>
    <p:sldLayoutId id="2147483841" r:id="rId6"/>
    <p:sldLayoutId id="2147483842" r:id="rId7"/>
    <p:sldLayoutId id="2147483843" r:id="rId8"/>
    <p:sldLayoutId id="2147483844" r:id="rId9"/>
    <p:sldLayoutId id="2147483845" r:id="rId10"/>
    <p:sldLayoutId id="2147483846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chemeClr val="tx1"/>
        </a:buClr>
        <a:buFont typeface="Arial" panose="020B0604020202020204" pitchFamily="34" charset="0"/>
        <a:buChar char="–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Arial" panose="020B0604020202020204" pitchFamily="34" charset="0"/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9">
            <a:extLst>
              <a:ext uri="{FF2B5EF4-FFF2-40B4-BE49-F238E27FC236}">
                <a16:creationId xmlns:a16="http://schemas.microsoft.com/office/drawing/2014/main" id="{31A9DE01-BBE7-4297-816E-BCB414BAB5D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762000"/>
            <a:ext cx="7924800" cy="1143000"/>
          </a:xfrm>
          <a:prstGeom prst="roundRect">
            <a:avLst>
              <a:gd name="adj" fmla="val 21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de-CH" altLang="de-DE"/>
              <a:t>Titelmasterformat durch Klicken bearbeiten</a:t>
            </a:r>
          </a:p>
        </p:txBody>
      </p:sp>
      <p:sp>
        <p:nvSpPr>
          <p:cNvPr id="2051" name="Rectangle 10">
            <a:extLst>
              <a:ext uri="{FF2B5EF4-FFF2-40B4-BE49-F238E27FC236}">
                <a16:creationId xmlns:a16="http://schemas.microsoft.com/office/drawing/2014/main" id="{681DABDC-2A99-4731-92B8-E8FD4F2C7E6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2362200"/>
            <a:ext cx="7693025" cy="3724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CH" altLang="de-DE"/>
              <a:t>Textmasterformate durch Klicken bearbeiten</a:t>
            </a:r>
          </a:p>
          <a:p>
            <a:pPr lvl="1"/>
            <a:r>
              <a:rPr lang="de-CH" altLang="de-DE"/>
              <a:t>Zweite Ebene</a:t>
            </a:r>
          </a:p>
          <a:p>
            <a:pPr lvl="2"/>
            <a:r>
              <a:rPr lang="de-CH" altLang="de-DE"/>
              <a:t>Dritte Ebene</a:t>
            </a:r>
          </a:p>
          <a:p>
            <a:pPr lvl="3"/>
            <a:r>
              <a:rPr lang="de-CH" altLang="de-DE"/>
              <a:t>Vierte Ebene</a:t>
            </a:r>
          </a:p>
          <a:p>
            <a:pPr lvl="4"/>
            <a:r>
              <a:rPr lang="de-CH" altLang="de-DE"/>
              <a:t>Fünfte Ebene</a:t>
            </a:r>
          </a:p>
        </p:txBody>
      </p:sp>
      <p:sp>
        <p:nvSpPr>
          <p:cNvPr id="37899" name="Rectangle 11">
            <a:extLst>
              <a:ext uri="{FF2B5EF4-FFF2-40B4-BE49-F238E27FC236}">
                <a16:creationId xmlns:a16="http://schemas.microsoft.com/office/drawing/2014/main" id="{3F5829E4-E624-4C59-BD45-315AD3F953FD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438400" y="6248400"/>
            <a:ext cx="21304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400">
                <a:solidFill>
                  <a:srgbClr val="003366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9EC3C434-EA4D-40CD-AB56-63C5B56263AD}" type="datetimeFigureOut">
              <a:rPr lang="de-CH"/>
              <a:pPr>
                <a:defRPr/>
              </a:pPr>
              <a:t>16.10.2023</a:t>
            </a:fld>
            <a:endParaRPr lang="de-CH"/>
          </a:p>
        </p:txBody>
      </p:sp>
      <p:sp>
        <p:nvSpPr>
          <p:cNvPr id="37900" name="Rectangle 12">
            <a:extLst>
              <a:ext uri="{FF2B5EF4-FFF2-40B4-BE49-F238E27FC236}">
                <a16:creationId xmlns:a16="http://schemas.microsoft.com/office/drawing/2014/main" id="{45BF521C-94FA-4521-8981-3F85B97D55E2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248400"/>
            <a:ext cx="2897188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400">
                <a:solidFill>
                  <a:srgbClr val="003366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37901" name="Rectangle 13">
            <a:extLst>
              <a:ext uri="{FF2B5EF4-FFF2-40B4-BE49-F238E27FC236}">
                <a16:creationId xmlns:a16="http://schemas.microsoft.com/office/drawing/2014/main" id="{C6FC0E8A-F5BB-4C71-A278-58F747759035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 eaLnBrk="1" hangingPunct="1">
              <a:defRPr sz="2600" b="1">
                <a:solidFill>
                  <a:srgbClr val="FFFFFF"/>
                </a:solidFill>
              </a:defRPr>
            </a:lvl1pPr>
          </a:lstStyle>
          <a:p>
            <a:fld id="{BC726054-44CE-43B3-B13D-86CDD0CCF389}" type="slidenum">
              <a:rPr lang="de-CH" altLang="de-DE"/>
              <a:pPr/>
              <a:t>‹Nr.›</a:t>
            </a:fld>
            <a:endParaRPr lang="de-CH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8" r:id="rId1"/>
    <p:sldLayoutId id="2147483849" r:id="rId2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buChar char="l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buChar char="l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anose="05000000000000000000" pitchFamily="2" charset="2"/>
        <a:buChar char="l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9">
            <a:extLst>
              <a:ext uri="{FF2B5EF4-FFF2-40B4-BE49-F238E27FC236}">
                <a16:creationId xmlns:a16="http://schemas.microsoft.com/office/drawing/2014/main" id="{C39EEFEF-3274-404C-9CE6-F430850D04A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762000"/>
            <a:ext cx="7924800" cy="1143000"/>
          </a:xfrm>
          <a:prstGeom prst="roundRect">
            <a:avLst>
              <a:gd name="adj" fmla="val 21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de-CH" altLang="de-DE"/>
              <a:t>Titelmasterformat durch Klicken bearbeiten</a:t>
            </a:r>
          </a:p>
        </p:txBody>
      </p:sp>
      <p:sp>
        <p:nvSpPr>
          <p:cNvPr id="3075" name="Rectangle 10">
            <a:extLst>
              <a:ext uri="{FF2B5EF4-FFF2-40B4-BE49-F238E27FC236}">
                <a16:creationId xmlns:a16="http://schemas.microsoft.com/office/drawing/2014/main" id="{F8CFFF99-2068-4276-A71F-93920848F37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2362200"/>
            <a:ext cx="7693025" cy="3724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CH" altLang="de-DE"/>
              <a:t>Textmasterformate durch Klicken bearbeiten</a:t>
            </a:r>
          </a:p>
          <a:p>
            <a:pPr lvl="1"/>
            <a:r>
              <a:rPr lang="de-CH" altLang="de-DE"/>
              <a:t>Zweite Ebene</a:t>
            </a:r>
          </a:p>
          <a:p>
            <a:pPr lvl="2"/>
            <a:r>
              <a:rPr lang="de-CH" altLang="de-DE"/>
              <a:t>Dritte Ebene</a:t>
            </a:r>
          </a:p>
          <a:p>
            <a:pPr lvl="3"/>
            <a:r>
              <a:rPr lang="de-CH" altLang="de-DE"/>
              <a:t>Vierte Ebene</a:t>
            </a:r>
          </a:p>
          <a:p>
            <a:pPr lvl="4"/>
            <a:r>
              <a:rPr lang="de-CH" altLang="de-DE"/>
              <a:t>Fünfte Ebene</a:t>
            </a:r>
          </a:p>
        </p:txBody>
      </p:sp>
      <p:sp>
        <p:nvSpPr>
          <p:cNvPr id="37899" name="Rectangle 11">
            <a:extLst>
              <a:ext uri="{FF2B5EF4-FFF2-40B4-BE49-F238E27FC236}">
                <a16:creationId xmlns:a16="http://schemas.microsoft.com/office/drawing/2014/main" id="{FA3890D0-B034-4F3F-B6D7-C738847F5AB1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438400" y="6248400"/>
            <a:ext cx="21304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400">
                <a:solidFill>
                  <a:srgbClr val="003366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E8FAF85-F205-40F1-A55C-BF150A55FC4E}" type="datetimeFigureOut">
              <a:rPr lang="de-CH"/>
              <a:pPr>
                <a:defRPr/>
              </a:pPr>
              <a:t>16.10.2023</a:t>
            </a:fld>
            <a:endParaRPr lang="de-CH"/>
          </a:p>
        </p:txBody>
      </p:sp>
      <p:sp>
        <p:nvSpPr>
          <p:cNvPr id="37900" name="Rectangle 12">
            <a:extLst>
              <a:ext uri="{FF2B5EF4-FFF2-40B4-BE49-F238E27FC236}">
                <a16:creationId xmlns:a16="http://schemas.microsoft.com/office/drawing/2014/main" id="{26B75D5F-909A-4D31-97D3-8C5008A44C13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248400"/>
            <a:ext cx="2897188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400">
                <a:solidFill>
                  <a:srgbClr val="003366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37901" name="Rectangle 13">
            <a:extLst>
              <a:ext uri="{FF2B5EF4-FFF2-40B4-BE49-F238E27FC236}">
                <a16:creationId xmlns:a16="http://schemas.microsoft.com/office/drawing/2014/main" id="{CC48ED4A-A9FD-4107-BEF4-2F43E5154683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 eaLnBrk="1" hangingPunct="1">
              <a:defRPr sz="2600" b="1">
                <a:solidFill>
                  <a:srgbClr val="FFFFFF"/>
                </a:solidFill>
              </a:defRPr>
            </a:lvl1pPr>
          </a:lstStyle>
          <a:p>
            <a:fld id="{50B23BC5-9B58-4035-A6E6-575966EFF51B}" type="slidenum">
              <a:rPr lang="de-CH" altLang="de-DE"/>
              <a:pPr/>
              <a:t>‹Nr.›</a:t>
            </a:fld>
            <a:endParaRPr lang="de-CH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0" r:id="rId1"/>
    <p:sldLayoutId id="2147483851" r:id="rId2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buChar char="l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buChar char="l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anose="05000000000000000000" pitchFamily="2" charset="2"/>
        <a:buChar char="l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5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03C8DBBE-90C3-4711-A785-7645106A19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de-DE" altLang="de-DE" sz="1800">
              <a:solidFill>
                <a:srgbClr val="003366"/>
              </a:solidFill>
            </a:endParaRPr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15B9C9A4-D8DA-4FF3-AA3B-D0377FFBBB02}"/>
              </a:ext>
            </a:extLst>
          </p:cNvPr>
          <p:cNvSpPr txBox="1">
            <a:spLocks noChangeArrowheads="1"/>
          </p:cNvSpPr>
          <p:nvPr/>
        </p:nvSpPr>
        <p:spPr>
          <a:xfrm>
            <a:off x="2771776" y="2204864"/>
            <a:ext cx="5067255" cy="167051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solidFill>
              <a:schemeClr val="accent2">
                <a:lumMod val="20000"/>
                <a:lumOff val="80000"/>
              </a:scheme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ctr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de-CH" sz="4000" b="1" dirty="0">
                <a:ln w="1905"/>
                <a:gradFill>
                  <a:gsLst>
                    <a:gs pos="0">
                      <a:srgbClr val="8AB98A">
                        <a:shade val="20000"/>
                        <a:satMod val="200000"/>
                      </a:srgbClr>
                    </a:gs>
                    <a:gs pos="78000">
                      <a:srgbClr val="8AB98A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8AB98A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/>
              </a:rPr>
              <a:t>Herzlich willkommen </a:t>
            </a:r>
          </a:p>
        </p:txBody>
      </p:sp>
      <p:sp>
        <p:nvSpPr>
          <p:cNvPr id="9" name="Rectangle 2">
            <a:extLst>
              <a:ext uri="{FF2B5EF4-FFF2-40B4-BE49-F238E27FC236}">
                <a16:creationId xmlns:a16="http://schemas.microsoft.com/office/drawing/2014/main" id="{1DB9AD4A-9B4E-4DC2-9177-F5973E4BC39A}"/>
              </a:ext>
            </a:extLst>
          </p:cNvPr>
          <p:cNvSpPr txBox="1">
            <a:spLocks noChangeArrowheads="1"/>
          </p:cNvSpPr>
          <p:nvPr/>
        </p:nvSpPr>
        <p:spPr>
          <a:xfrm>
            <a:off x="2771775" y="549275"/>
            <a:ext cx="5067300" cy="6477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solidFill>
              <a:schemeClr val="accent2">
                <a:lumMod val="20000"/>
                <a:lumOff val="80000"/>
              </a:scheme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ctr">
            <a:normAutofit fontScale="32500" lnSpcReduction="20000"/>
          </a:bodyPr>
          <a:lstStyle/>
          <a:p>
            <a:pPr algn="ctr" eaLnBrk="1" fontAlgn="auto" hangingPunct="1">
              <a:lnSpc>
                <a:spcPct val="120000"/>
              </a:lnSpc>
              <a:spcAft>
                <a:spcPts val="0"/>
              </a:spcAft>
              <a:defRPr/>
            </a:pPr>
            <a:r>
              <a:rPr lang="de-CH" sz="9600" b="1" dirty="0">
                <a:solidFill>
                  <a:srgbClr val="002060"/>
                </a:solidFill>
                <a:latin typeface="Calibri"/>
              </a:rPr>
              <a:t>Rund um den Kindergarten</a:t>
            </a:r>
            <a:endParaRPr lang="de-CH" sz="14400" b="1" dirty="0">
              <a:solidFill>
                <a:srgbClr val="002060"/>
              </a:solidFill>
              <a:latin typeface="Calibri"/>
            </a:endParaRPr>
          </a:p>
        </p:txBody>
      </p:sp>
      <p:pic>
        <p:nvPicPr>
          <p:cNvPr id="11269" name="Grafik 1">
            <a:extLst>
              <a:ext uri="{FF2B5EF4-FFF2-40B4-BE49-F238E27FC236}">
                <a16:creationId xmlns:a16="http://schemas.microsoft.com/office/drawing/2014/main" id="{C34D050A-C6B0-47BC-95E6-29757F3E3DF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775" y="4076700"/>
            <a:ext cx="5040313" cy="245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C2929FE8-CB24-4A8B-8084-92B0745126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de-DE" altLang="de-DE" sz="1800">
              <a:solidFill>
                <a:srgbClr val="003366"/>
              </a:solidFill>
            </a:endParaRPr>
          </a:p>
        </p:txBody>
      </p:sp>
      <p:sp>
        <p:nvSpPr>
          <p:cNvPr id="9" name="Rectangle 2">
            <a:extLst>
              <a:ext uri="{FF2B5EF4-FFF2-40B4-BE49-F238E27FC236}">
                <a16:creationId xmlns:a16="http://schemas.microsoft.com/office/drawing/2014/main" id="{284FE0B5-54BC-4111-AD1C-4A697B94B2EB}"/>
              </a:ext>
            </a:extLst>
          </p:cNvPr>
          <p:cNvSpPr txBox="1">
            <a:spLocks noChangeArrowheads="1"/>
          </p:cNvSpPr>
          <p:nvPr/>
        </p:nvSpPr>
        <p:spPr>
          <a:xfrm>
            <a:off x="2771775" y="549275"/>
            <a:ext cx="6048375" cy="6477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solidFill>
              <a:schemeClr val="accent2">
                <a:lumMod val="20000"/>
                <a:lumOff val="80000"/>
              </a:scheme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ctr">
            <a:normAutofit fontScale="32500" lnSpcReduction="20000"/>
          </a:bodyPr>
          <a:lstStyle/>
          <a:p>
            <a:pPr algn="ctr" eaLnBrk="1" fontAlgn="auto" hangingPunct="1">
              <a:lnSpc>
                <a:spcPct val="120000"/>
              </a:lnSpc>
              <a:spcAft>
                <a:spcPts val="0"/>
              </a:spcAft>
              <a:defRPr/>
            </a:pPr>
            <a:r>
              <a:rPr lang="de-CH" sz="9600" b="1" dirty="0">
                <a:solidFill>
                  <a:srgbClr val="002060"/>
                </a:solidFill>
                <a:latin typeface="Calibri"/>
              </a:rPr>
              <a:t>Programm (</a:t>
            </a:r>
            <a:r>
              <a:rPr lang="de-CH" sz="9600" b="1" dirty="0" err="1">
                <a:solidFill>
                  <a:srgbClr val="002060"/>
                </a:solidFill>
                <a:latin typeface="Calibri"/>
              </a:rPr>
              <a:t>7x</a:t>
            </a:r>
            <a:r>
              <a:rPr lang="de-CH" sz="9600" b="1" dirty="0">
                <a:solidFill>
                  <a:srgbClr val="002060"/>
                </a:solidFill>
                <a:latin typeface="Calibri"/>
              </a:rPr>
              <a:t> 10 Min.)</a:t>
            </a:r>
            <a:endParaRPr lang="de-CH" sz="14400" b="1" dirty="0">
              <a:solidFill>
                <a:srgbClr val="002060"/>
              </a:solidFill>
              <a:latin typeface="Calibri"/>
            </a:endParaRPr>
          </a:p>
        </p:txBody>
      </p:sp>
      <p:graphicFrame>
        <p:nvGraphicFramePr>
          <p:cNvPr id="5" name="Tabelle 4">
            <a:extLst>
              <a:ext uri="{FF2B5EF4-FFF2-40B4-BE49-F238E27FC236}">
                <a16:creationId xmlns:a16="http://schemas.microsoft.com/office/drawing/2014/main" id="{2EA61D94-5664-4615-8E93-4BFB573792F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6930038"/>
              </p:ext>
            </p:extLst>
          </p:nvPr>
        </p:nvGraphicFramePr>
        <p:xfrm>
          <a:off x="1154113" y="1916113"/>
          <a:ext cx="7675562" cy="4897263"/>
        </p:xfrm>
        <a:graphic>
          <a:graphicData uri="http://schemas.openxmlformats.org/drawingml/2006/table">
            <a:tbl>
              <a:tblPr bandRow="1">
                <a:tableStyleId>{93296810-A885-4BE3-A3E7-6D5BEEA58F35}</a:tableStyleId>
              </a:tblPr>
              <a:tblGrid>
                <a:gridCol w="24485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358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9118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2767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140835" algn="ctr"/>
                        </a:tabLst>
                        <a:defRPr/>
                      </a:pPr>
                      <a:r>
                        <a:rPr lang="de-CH" sz="1800" dirty="0">
                          <a:latin typeface="+mn-lt"/>
                          <a:ea typeface="Times New Roman"/>
                          <a:cs typeface="Times New Roman"/>
                        </a:rPr>
                        <a:t>Was?</a:t>
                      </a:r>
                    </a:p>
                  </a:txBody>
                  <a:tcPr marL="44443" marR="44443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4140835" algn="ctr"/>
                        </a:tabLst>
                      </a:pPr>
                      <a:r>
                        <a:rPr lang="de-CH" sz="2000" dirty="0">
                          <a:latin typeface="+mn-lt"/>
                          <a:ea typeface="Times New Roman"/>
                          <a:cs typeface="Times New Roman"/>
                        </a:rPr>
                        <a:t>Wer?</a:t>
                      </a:r>
                    </a:p>
                  </a:txBody>
                  <a:tcPr marL="44443" marR="44443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4140835" algn="ctr"/>
                        </a:tabLst>
                      </a:pPr>
                      <a:r>
                        <a:rPr lang="de-CH" sz="2000" dirty="0">
                          <a:latin typeface="+mn-lt"/>
                          <a:ea typeface="Times New Roman"/>
                          <a:cs typeface="Times New Roman"/>
                        </a:rPr>
                        <a:t>Wo?</a:t>
                      </a:r>
                    </a:p>
                  </a:txBody>
                  <a:tcPr marL="44443" marR="44443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386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4140835" algn="ctr"/>
                        </a:tabLst>
                      </a:pPr>
                      <a:r>
                        <a:rPr lang="de-DE" sz="1400" b="1" dirty="0"/>
                        <a:t>Logopädischer </a:t>
                      </a:r>
                    </a:p>
                    <a:p>
                      <a:pPr algn="l">
                        <a:spcAft>
                          <a:spcPts val="0"/>
                        </a:spcAft>
                        <a:tabLst>
                          <a:tab pos="4140835" algn="ctr"/>
                        </a:tabLst>
                      </a:pPr>
                      <a:r>
                        <a:rPr lang="de-DE" sz="1400" b="1" dirty="0"/>
                        <a:t>Dienst</a:t>
                      </a:r>
                      <a:endParaRPr lang="de-CH" sz="1400" b="1" dirty="0"/>
                    </a:p>
                  </a:txBody>
                  <a:tcPr marL="44443" marR="44443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140835" algn="ctr"/>
                        </a:tabLst>
                        <a:defRPr/>
                      </a:pPr>
                      <a:r>
                        <a:rPr lang="de-CH" sz="1400" b="1" dirty="0"/>
                        <a:t>Maria Knoller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140835" algn="ctr"/>
                        </a:tabLst>
                        <a:defRPr/>
                      </a:pPr>
                      <a:r>
                        <a:rPr lang="de-CH" sz="1400" dirty="0"/>
                        <a:t>Logopädin</a:t>
                      </a:r>
                      <a:endParaRPr lang="de-CH" sz="14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43" marR="44443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4140835" algn="ctr"/>
                        </a:tabLst>
                      </a:pPr>
                      <a:r>
                        <a:rPr lang="de-CH" sz="1400" dirty="0">
                          <a:latin typeface="+mn-lt"/>
                          <a:ea typeface="Times New Roman"/>
                          <a:cs typeface="Times New Roman"/>
                        </a:rPr>
                        <a:t>Therapieraum</a:t>
                      </a:r>
                      <a:r>
                        <a:rPr lang="de-CH" sz="1400" baseline="0" dirty="0">
                          <a:latin typeface="+mn-lt"/>
                          <a:ea typeface="Times New Roman"/>
                          <a:cs typeface="Times New Roman"/>
                        </a:rPr>
                        <a:t> Logopädie</a:t>
                      </a:r>
                    </a:p>
                    <a:p>
                      <a:pPr algn="l">
                        <a:spcAft>
                          <a:spcPts val="0"/>
                        </a:spcAft>
                        <a:tabLst>
                          <a:tab pos="4140835" algn="ctr"/>
                        </a:tabLst>
                      </a:pPr>
                      <a:r>
                        <a:rPr lang="de-CH" sz="1400" baseline="0" dirty="0">
                          <a:latin typeface="+mn-lt"/>
                          <a:ea typeface="Times New Roman"/>
                          <a:cs typeface="Times New Roman"/>
                        </a:rPr>
                        <a:t>Linde UG, </a:t>
                      </a:r>
                      <a:r>
                        <a:rPr lang="de-CH" sz="1400" baseline="0" dirty="0" err="1">
                          <a:latin typeface="+mn-lt"/>
                          <a:ea typeface="Times New Roman"/>
                          <a:cs typeface="Times New Roman"/>
                        </a:rPr>
                        <a:t>L1</a:t>
                      </a:r>
                      <a:r>
                        <a:rPr lang="de-CH" sz="1400" baseline="0" dirty="0">
                          <a:latin typeface="+mn-lt"/>
                          <a:ea typeface="Times New Roman"/>
                          <a:cs typeface="Times New Roman"/>
                        </a:rPr>
                        <a:t> 01</a:t>
                      </a:r>
                      <a:endParaRPr lang="de-CH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43" marR="44443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386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4140835" algn="ctr"/>
                        </a:tabLst>
                      </a:pPr>
                      <a:r>
                        <a:rPr lang="de-CH" sz="1400" b="1" dirty="0">
                          <a:latin typeface="+mn-lt"/>
                          <a:ea typeface="Times New Roman"/>
                          <a:cs typeface="Times New Roman"/>
                        </a:rPr>
                        <a:t>Schulsozialarbeit</a:t>
                      </a:r>
                    </a:p>
                  </a:txBody>
                  <a:tcPr marL="44443" marR="44443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4140835" algn="ctr"/>
                        </a:tabLst>
                      </a:pPr>
                      <a:r>
                        <a:rPr lang="de-DE" sz="1400" b="1" baseline="0" dirty="0"/>
                        <a:t>Brigitte Manser</a:t>
                      </a:r>
                    </a:p>
                    <a:p>
                      <a:pPr algn="l">
                        <a:spcAft>
                          <a:spcPts val="0"/>
                        </a:spcAft>
                        <a:tabLst>
                          <a:tab pos="4140835" algn="ctr"/>
                        </a:tabLst>
                      </a:pPr>
                      <a:r>
                        <a:rPr lang="de-DE" sz="1400" baseline="0" dirty="0"/>
                        <a:t>Schulsozialarbeiterin</a:t>
                      </a:r>
                    </a:p>
                  </a:txBody>
                  <a:tcPr marL="44443" marR="44443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4140835" algn="ctr"/>
                        </a:tabLst>
                      </a:pPr>
                      <a:r>
                        <a:rPr lang="de-DE" sz="1400" baseline="0" dirty="0"/>
                        <a:t>Linde OG, </a:t>
                      </a:r>
                      <a:r>
                        <a:rPr lang="de-DE" sz="1400" baseline="0" dirty="0" err="1"/>
                        <a:t>L4</a:t>
                      </a:r>
                      <a:r>
                        <a:rPr lang="de-DE" sz="1400" baseline="0" dirty="0"/>
                        <a:t> 03</a:t>
                      </a:r>
                    </a:p>
                  </a:txBody>
                  <a:tcPr marL="44443" marR="44443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5360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140835" algn="ctr"/>
                        </a:tabLst>
                        <a:defRPr/>
                      </a:pPr>
                      <a:r>
                        <a:rPr lang="de-CH" sz="1400" b="1" dirty="0"/>
                        <a:t>Tagesstrukturen</a:t>
                      </a:r>
                    </a:p>
                  </a:txBody>
                  <a:tcPr marL="44443" marR="44443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4140835" algn="ctr"/>
                        </a:tabLst>
                      </a:pPr>
                      <a:r>
                        <a:rPr lang="de-DE" sz="1400" b="1" baseline="0" dirty="0"/>
                        <a:t>Graziella Ackermann</a:t>
                      </a:r>
                    </a:p>
                    <a:p>
                      <a:pPr algn="l">
                        <a:spcAft>
                          <a:spcPts val="0"/>
                        </a:spcAft>
                        <a:tabLst>
                          <a:tab pos="4140835" algn="ctr"/>
                        </a:tabLst>
                      </a:pPr>
                      <a:r>
                        <a:rPr lang="de-DE" sz="1400" baseline="0" dirty="0"/>
                        <a:t>Leiterin Tagesstrukturen</a:t>
                      </a:r>
                    </a:p>
                    <a:p>
                      <a:pPr algn="l">
                        <a:spcAft>
                          <a:spcPts val="0"/>
                        </a:spcAft>
                        <a:tabLst>
                          <a:tab pos="4140835" algn="ctr"/>
                        </a:tabLst>
                      </a:pPr>
                      <a:r>
                        <a:rPr lang="de-DE" sz="1400" b="1" baseline="0" dirty="0"/>
                        <a:t>Eveline Koch</a:t>
                      </a:r>
                    </a:p>
                    <a:p>
                      <a:pPr algn="l">
                        <a:spcAft>
                          <a:spcPts val="0"/>
                        </a:spcAft>
                        <a:tabLst>
                          <a:tab pos="4140835" algn="ctr"/>
                        </a:tabLst>
                      </a:pPr>
                      <a:r>
                        <a:rPr lang="de-DE" sz="1400" baseline="0" dirty="0"/>
                        <a:t>Kinderbetreuung</a:t>
                      </a:r>
                    </a:p>
                  </a:txBody>
                  <a:tcPr marL="44443" marR="44443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4140835" algn="ctr"/>
                        </a:tabLst>
                      </a:pPr>
                      <a:r>
                        <a:rPr lang="de-DE" sz="1400" baseline="0" dirty="0"/>
                        <a:t>Räume Tagesstrukturen </a:t>
                      </a:r>
                    </a:p>
                    <a:p>
                      <a:pPr algn="l">
                        <a:spcAft>
                          <a:spcPts val="0"/>
                        </a:spcAft>
                        <a:tabLst>
                          <a:tab pos="4140835" algn="ctr"/>
                        </a:tabLst>
                      </a:pPr>
                      <a:r>
                        <a:rPr lang="de-DE" sz="1400" baseline="0" dirty="0" err="1"/>
                        <a:t>Tilia</a:t>
                      </a:r>
                      <a:r>
                        <a:rPr lang="de-DE" sz="1400" baseline="0" dirty="0"/>
                        <a:t> EG</a:t>
                      </a:r>
                    </a:p>
                  </a:txBody>
                  <a:tcPr marL="44443" marR="44443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207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140835" algn="ctr"/>
                        </a:tabLst>
                        <a:defRPr/>
                      </a:pPr>
                      <a:r>
                        <a:rPr lang="de-DE" sz="1400" b="1" dirty="0"/>
                        <a:t>Zentrumsbibliothek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140835" algn="ctr"/>
                        </a:tabLst>
                        <a:defRPr/>
                      </a:pPr>
                      <a:r>
                        <a:rPr lang="de-DE" sz="1400" b="1" dirty="0"/>
                        <a:t>Mutschellen</a:t>
                      </a:r>
                      <a:endParaRPr lang="de-CH" sz="1400" b="1" dirty="0"/>
                    </a:p>
                  </a:txBody>
                  <a:tcPr marL="44443" marR="44443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4140835" algn="ctr"/>
                        </a:tabLst>
                      </a:pPr>
                      <a:r>
                        <a:rPr lang="de-DE" sz="1400" b="1" dirty="0"/>
                        <a:t>Corinne Brunner</a:t>
                      </a:r>
                      <a:endParaRPr lang="de-CH" sz="14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43" marR="44443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4140835" algn="ctr"/>
                        </a:tabLst>
                      </a:pPr>
                      <a:r>
                        <a:rPr lang="de-CH" sz="1400" dirty="0">
                          <a:latin typeface="+mn-lt"/>
                          <a:ea typeface="Times New Roman"/>
                          <a:cs typeface="Times New Roman"/>
                        </a:rPr>
                        <a:t>«Lernlandschaft»</a:t>
                      </a:r>
                    </a:p>
                    <a:p>
                      <a:pPr algn="l">
                        <a:spcAft>
                          <a:spcPts val="0"/>
                        </a:spcAft>
                        <a:tabLst>
                          <a:tab pos="4140835" algn="ctr"/>
                        </a:tabLst>
                      </a:pPr>
                      <a:r>
                        <a:rPr lang="de-CH" sz="1400" dirty="0" err="1">
                          <a:latin typeface="+mn-lt"/>
                          <a:ea typeface="Times New Roman"/>
                          <a:cs typeface="Times New Roman"/>
                        </a:rPr>
                        <a:t>Tilia</a:t>
                      </a:r>
                      <a:r>
                        <a:rPr lang="de-CH" sz="1400" dirty="0">
                          <a:latin typeface="+mn-lt"/>
                          <a:ea typeface="Times New Roman"/>
                          <a:cs typeface="Times New Roman"/>
                        </a:rPr>
                        <a:t> 1. OG</a:t>
                      </a:r>
                    </a:p>
                  </a:txBody>
                  <a:tcPr marL="44443" marR="44443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4207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140835" algn="ctr"/>
                        </a:tabLst>
                        <a:defRPr/>
                      </a:pPr>
                      <a:r>
                        <a:rPr lang="de-DE" sz="1400" b="1" dirty="0"/>
                        <a:t>Ludothek</a:t>
                      </a:r>
                    </a:p>
                  </a:txBody>
                  <a:tcPr marL="44443" marR="44443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140835" algn="ctr"/>
                        </a:tabLst>
                        <a:defRPr/>
                      </a:pPr>
                      <a:r>
                        <a:rPr lang="de-DE" sz="1400" b="1" dirty="0"/>
                        <a:t>Petra Grossmann</a:t>
                      </a:r>
                    </a:p>
                  </a:txBody>
                  <a:tcPr marL="44443" marR="44443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4140835" algn="ctr"/>
                        </a:tabLst>
                      </a:pPr>
                      <a:r>
                        <a:rPr lang="de-CH" sz="1400" b="0" dirty="0">
                          <a:latin typeface="+mn-lt"/>
                          <a:ea typeface="Times New Roman"/>
                          <a:cs typeface="Times New Roman"/>
                        </a:rPr>
                        <a:t>Schulzimmer</a:t>
                      </a:r>
                    </a:p>
                    <a:p>
                      <a:pPr algn="l">
                        <a:spcAft>
                          <a:spcPts val="0"/>
                        </a:spcAft>
                        <a:tabLst>
                          <a:tab pos="4140835" algn="ctr"/>
                        </a:tabLst>
                      </a:pPr>
                      <a:r>
                        <a:rPr lang="de-CH" sz="1400" b="0" dirty="0" err="1">
                          <a:latin typeface="+mn-lt"/>
                          <a:ea typeface="Times New Roman"/>
                          <a:cs typeface="Times New Roman"/>
                        </a:rPr>
                        <a:t>Tilia</a:t>
                      </a:r>
                      <a:r>
                        <a:rPr lang="de-CH" sz="1400" b="0" dirty="0">
                          <a:latin typeface="+mn-lt"/>
                          <a:ea typeface="Times New Roman"/>
                          <a:cs typeface="Times New Roman"/>
                        </a:rPr>
                        <a:t> 1. OG (Kl. </a:t>
                      </a:r>
                      <a:r>
                        <a:rPr lang="de-CH" sz="1400" b="0" dirty="0" err="1">
                          <a:latin typeface="+mn-lt"/>
                          <a:ea typeface="Times New Roman"/>
                          <a:cs typeface="Times New Roman"/>
                        </a:rPr>
                        <a:t>1b</a:t>
                      </a:r>
                      <a:r>
                        <a:rPr lang="de-CH" sz="1400" b="0" dirty="0">
                          <a:latin typeface="+mn-lt"/>
                          <a:ea typeface="Times New Roman"/>
                          <a:cs typeface="Times New Roman"/>
                        </a:rPr>
                        <a:t>)</a:t>
                      </a:r>
                    </a:p>
                  </a:txBody>
                  <a:tcPr marL="44443" marR="44443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7600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140835" algn="ctr"/>
                        </a:tabLst>
                        <a:defRPr/>
                      </a:pPr>
                      <a:r>
                        <a:rPr lang="de-DE" sz="1400" b="1" dirty="0"/>
                        <a:t>Zahnprophylaxe</a:t>
                      </a:r>
                    </a:p>
                  </a:txBody>
                  <a:tcPr marL="44443" marR="44443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140835" algn="ctr"/>
                        </a:tabLst>
                        <a:defRPr/>
                      </a:pPr>
                      <a:r>
                        <a:rPr lang="de-DE" sz="1400" b="1" dirty="0"/>
                        <a:t>Conny Egli</a:t>
                      </a:r>
                    </a:p>
                  </a:txBody>
                  <a:tcPr marL="44443" marR="44443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4140835" algn="ctr"/>
                        </a:tabLst>
                      </a:pPr>
                      <a:r>
                        <a:rPr lang="de-CH" sz="1400" dirty="0">
                          <a:latin typeface="+mn-lt"/>
                          <a:ea typeface="Times New Roman"/>
                          <a:cs typeface="Times New Roman"/>
                        </a:rPr>
                        <a:t>Gruppenraum </a:t>
                      </a:r>
                    </a:p>
                    <a:p>
                      <a:pPr algn="l">
                        <a:spcAft>
                          <a:spcPts val="0"/>
                        </a:spcAft>
                        <a:tabLst>
                          <a:tab pos="4140835" algn="ctr"/>
                        </a:tabLst>
                      </a:pPr>
                      <a:r>
                        <a:rPr lang="de-CH" sz="1400" dirty="0" err="1">
                          <a:latin typeface="+mn-lt"/>
                          <a:ea typeface="Times New Roman"/>
                          <a:cs typeface="Times New Roman"/>
                        </a:rPr>
                        <a:t>Tilia</a:t>
                      </a:r>
                      <a:r>
                        <a:rPr lang="de-CH" sz="1400" dirty="0">
                          <a:latin typeface="+mn-lt"/>
                          <a:ea typeface="Times New Roman"/>
                          <a:cs typeface="Times New Roman"/>
                        </a:rPr>
                        <a:t> 1. OG</a:t>
                      </a:r>
                    </a:p>
                  </a:txBody>
                  <a:tcPr marL="44443" marR="44443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4140835" algn="ctr"/>
                        </a:tabLst>
                      </a:pPr>
                      <a:r>
                        <a:rPr lang="de-CH" sz="1400" b="1" dirty="0">
                          <a:latin typeface="+mn-lt"/>
                          <a:ea typeface="Times New Roman"/>
                          <a:cs typeface="Times New Roman"/>
                        </a:rPr>
                        <a:t>Regionalpolizei</a:t>
                      </a:r>
                    </a:p>
                  </a:txBody>
                  <a:tcPr marL="44443" marR="44443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4140835" algn="ctr"/>
                        </a:tabLst>
                      </a:pPr>
                      <a:r>
                        <a:rPr lang="de-DE" sz="1400" b="1" baseline="0" dirty="0"/>
                        <a:t>Sandra Wyss</a:t>
                      </a:r>
                    </a:p>
                    <a:p>
                      <a:pPr algn="l">
                        <a:spcAft>
                          <a:spcPts val="0"/>
                        </a:spcAft>
                        <a:tabLst>
                          <a:tab pos="4140835" algn="ctr"/>
                        </a:tabLst>
                      </a:pPr>
                      <a:r>
                        <a:rPr lang="de-DE" sz="1400" b="0" baseline="0" dirty="0"/>
                        <a:t>Polizistin</a:t>
                      </a:r>
                    </a:p>
                  </a:txBody>
                  <a:tcPr marL="44443" marR="44443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4140835" algn="ctr"/>
                        </a:tabLst>
                      </a:pPr>
                      <a:r>
                        <a:rPr lang="de-CH" sz="1400" b="0" dirty="0">
                          <a:latin typeface="+mn-lt"/>
                          <a:ea typeface="Times New Roman"/>
                          <a:cs typeface="Times New Roman"/>
                        </a:rPr>
                        <a:t>Schulzimmer</a:t>
                      </a:r>
                    </a:p>
                    <a:p>
                      <a:pPr algn="l">
                        <a:spcAft>
                          <a:spcPts val="0"/>
                        </a:spcAft>
                        <a:tabLst>
                          <a:tab pos="4140835" algn="ctr"/>
                        </a:tabLst>
                      </a:pPr>
                      <a:r>
                        <a:rPr lang="de-CH" sz="1400" b="0" dirty="0" err="1">
                          <a:latin typeface="+mn-lt"/>
                          <a:ea typeface="Times New Roman"/>
                          <a:cs typeface="Times New Roman"/>
                        </a:rPr>
                        <a:t>Tilia</a:t>
                      </a:r>
                      <a:r>
                        <a:rPr lang="de-CH" sz="1400" b="0" dirty="0">
                          <a:latin typeface="+mn-lt"/>
                          <a:ea typeface="Times New Roman"/>
                          <a:cs typeface="Times New Roman"/>
                        </a:rPr>
                        <a:t> 1. OG (Kl. </a:t>
                      </a:r>
                      <a:r>
                        <a:rPr lang="de-CH" sz="1400" b="0" dirty="0" err="1">
                          <a:latin typeface="+mn-lt"/>
                          <a:ea typeface="Times New Roman"/>
                          <a:cs typeface="Times New Roman"/>
                        </a:rPr>
                        <a:t>3b</a:t>
                      </a:r>
                      <a:r>
                        <a:rPr lang="de-CH" sz="1400" b="0" dirty="0">
                          <a:latin typeface="+mn-lt"/>
                          <a:ea typeface="Times New Roman"/>
                          <a:cs typeface="Times New Roman"/>
                        </a:rPr>
                        <a:t>)</a:t>
                      </a:r>
                    </a:p>
                  </a:txBody>
                  <a:tcPr marL="44443" marR="44443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4140835" algn="ctr"/>
                        </a:tabLst>
                      </a:pPr>
                      <a:r>
                        <a:rPr lang="de-CH" sz="1400" b="1" dirty="0">
                          <a:latin typeface="+mn-lt"/>
                          <a:ea typeface="Times New Roman"/>
                          <a:cs typeface="Times New Roman"/>
                        </a:rPr>
                        <a:t>Schulleitung</a:t>
                      </a:r>
                    </a:p>
                  </a:txBody>
                  <a:tcPr marL="44443" marR="44443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4140835" algn="ctr"/>
                        </a:tabLst>
                      </a:pPr>
                      <a:r>
                        <a:rPr lang="de-DE" sz="1400" b="1" baseline="0" dirty="0"/>
                        <a:t>Susanne Merki</a:t>
                      </a:r>
                    </a:p>
                    <a:p>
                      <a:pPr algn="l">
                        <a:spcAft>
                          <a:spcPts val="0"/>
                        </a:spcAft>
                        <a:tabLst>
                          <a:tab pos="4140835" algn="ctr"/>
                        </a:tabLst>
                      </a:pPr>
                      <a:r>
                        <a:rPr lang="de-DE" sz="1400" baseline="0" dirty="0"/>
                        <a:t>Schulleiterin</a:t>
                      </a:r>
                    </a:p>
                  </a:txBody>
                  <a:tcPr marL="44443" marR="44443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4140835" algn="ctr"/>
                        </a:tabLst>
                      </a:pPr>
                      <a:r>
                        <a:rPr lang="de-CH" sz="1400" b="0" dirty="0">
                          <a:latin typeface="+mn-lt"/>
                          <a:ea typeface="Times New Roman"/>
                          <a:cs typeface="Times New Roman"/>
                        </a:rPr>
                        <a:t>Schulzimmer</a:t>
                      </a:r>
                    </a:p>
                    <a:p>
                      <a:pPr algn="l">
                        <a:spcAft>
                          <a:spcPts val="0"/>
                        </a:spcAft>
                        <a:tabLst>
                          <a:tab pos="4140835" algn="ctr"/>
                        </a:tabLst>
                      </a:pPr>
                      <a:r>
                        <a:rPr lang="de-CH" sz="1400" b="0" dirty="0" err="1">
                          <a:latin typeface="+mn-lt"/>
                          <a:ea typeface="Times New Roman"/>
                          <a:cs typeface="Times New Roman"/>
                        </a:rPr>
                        <a:t>Tilia</a:t>
                      </a:r>
                      <a:r>
                        <a:rPr lang="de-CH" sz="1400" b="0" dirty="0">
                          <a:latin typeface="+mn-lt"/>
                          <a:ea typeface="Times New Roman"/>
                          <a:cs typeface="Times New Roman"/>
                        </a:rPr>
                        <a:t> 1. OG (Kl. </a:t>
                      </a:r>
                      <a:r>
                        <a:rPr lang="de-CH" sz="1400" b="0" dirty="0" err="1">
                          <a:latin typeface="+mn-lt"/>
                          <a:ea typeface="Times New Roman"/>
                          <a:cs typeface="Times New Roman"/>
                        </a:rPr>
                        <a:t>3a</a:t>
                      </a:r>
                      <a:r>
                        <a:rPr lang="de-CH" sz="1400" b="0" dirty="0">
                          <a:latin typeface="+mn-lt"/>
                          <a:ea typeface="Times New Roman"/>
                          <a:cs typeface="Times New Roman"/>
                        </a:rPr>
                        <a:t>)</a:t>
                      </a:r>
                    </a:p>
                  </a:txBody>
                  <a:tcPr marL="44443" marR="44443" marT="0" marB="0" anchor="ctr"/>
                </a:tc>
                <a:extLst>
                  <a:ext uri="{0D108BD9-81ED-4DB2-BD59-A6C34878D82A}">
                    <a16:rowId xmlns:a16="http://schemas.microsoft.com/office/drawing/2014/main" val="349682166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C2929FE8-CB24-4A8B-8084-92B0745126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de-DE" altLang="de-DE" sz="1800">
              <a:solidFill>
                <a:srgbClr val="003366"/>
              </a:solidFill>
            </a:endParaRPr>
          </a:p>
        </p:txBody>
      </p:sp>
      <p:sp>
        <p:nvSpPr>
          <p:cNvPr id="9" name="Rectangle 2">
            <a:extLst>
              <a:ext uri="{FF2B5EF4-FFF2-40B4-BE49-F238E27FC236}">
                <a16:creationId xmlns:a16="http://schemas.microsoft.com/office/drawing/2014/main" id="{284FE0B5-54BC-4111-AD1C-4A697B94B2EB}"/>
              </a:ext>
            </a:extLst>
          </p:cNvPr>
          <p:cNvSpPr txBox="1">
            <a:spLocks noChangeArrowheads="1"/>
          </p:cNvSpPr>
          <p:nvPr/>
        </p:nvSpPr>
        <p:spPr>
          <a:xfrm>
            <a:off x="2771775" y="549275"/>
            <a:ext cx="6048375" cy="6477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solidFill>
              <a:schemeClr val="accent2">
                <a:lumMod val="20000"/>
                <a:lumOff val="80000"/>
              </a:scheme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ctr">
            <a:normAutofit fontScale="32500" lnSpcReduction="20000"/>
          </a:bodyPr>
          <a:lstStyle/>
          <a:p>
            <a:pPr algn="ctr" eaLnBrk="1" fontAlgn="auto" hangingPunct="1">
              <a:lnSpc>
                <a:spcPct val="120000"/>
              </a:lnSpc>
              <a:spcAft>
                <a:spcPts val="0"/>
              </a:spcAft>
              <a:defRPr/>
            </a:pPr>
            <a:r>
              <a:rPr lang="de-CH" sz="9600" b="1" dirty="0">
                <a:solidFill>
                  <a:srgbClr val="002060"/>
                </a:solidFill>
                <a:latin typeface="Calibri"/>
              </a:rPr>
              <a:t>Rundgang</a:t>
            </a:r>
            <a:endParaRPr lang="de-CH" sz="14400" b="1" dirty="0">
              <a:solidFill>
                <a:srgbClr val="002060"/>
              </a:solidFill>
              <a:latin typeface="Calibri"/>
            </a:endParaRPr>
          </a:p>
        </p:txBody>
      </p:sp>
      <p:graphicFrame>
        <p:nvGraphicFramePr>
          <p:cNvPr id="2" name="Diagramm 1">
            <a:extLst>
              <a:ext uri="{FF2B5EF4-FFF2-40B4-BE49-F238E27FC236}">
                <a16:creationId xmlns:a16="http://schemas.microsoft.com/office/drawing/2014/main" id="{39F0F056-5849-0EE4-95FC-3C789D123DF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94663140"/>
              </p:ext>
            </p:extLst>
          </p:nvPr>
        </p:nvGraphicFramePr>
        <p:xfrm>
          <a:off x="1259632" y="1988840"/>
          <a:ext cx="4968552" cy="470164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301708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3">
            <a:extLst>
              <a:ext uri="{FF2B5EF4-FFF2-40B4-BE49-F238E27FC236}">
                <a16:creationId xmlns:a16="http://schemas.microsoft.com/office/drawing/2014/main" id="{EB809023-DF11-4FB5-B008-09CC86ADA46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47813" y="1989138"/>
            <a:ext cx="6192837" cy="424815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/>
          <a:lstStyle/>
          <a:p>
            <a:pPr algn="ctr" eaLnBrk="1" hangingPunct="1">
              <a:buFont typeface="Arial" panose="020B0604020202020204" pitchFamily="34" charset="0"/>
              <a:buNone/>
            </a:pPr>
            <a:endParaRPr lang="de-CH" altLang="de-DE" b="1" dirty="0"/>
          </a:p>
          <a:p>
            <a:pPr algn="ctr" eaLnBrk="1" hangingPunct="1">
              <a:buFont typeface="Arial" panose="020B0604020202020204" pitchFamily="34" charset="0"/>
              <a:buNone/>
            </a:pPr>
            <a:endParaRPr lang="de-CH" altLang="de-DE" b="1" dirty="0"/>
          </a:p>
          <a:p>
            <a:pPr algn="ctr" eaLnBrk="1" hangingPunct="1">
              <a:buFont typeface="Arial" panose="020B0604020202020204" pitchFamily="34" charset="0"/>
              <a:buNone/>
            </a:pPr>
            <a:r>
              <a:rPr lang="de-CH" altLang="de-DE" b="1" dirty="0">
                <a:solidFill>
                  <a:schemeClr val="bg1"/>
                </a:solidFill>
              </a:rPr>
              <a:t>Vielen Dank</a:t>
            </a:r>
          </a:p>
          <a:p>
            <a:pPr algn="ctr" eaLnBrk="1" hangingPunct="1">
              <a:buFont typeface="Arial" panose="020B0604020202020204" pitchFamily="34" charset="0"/>
              <a:buNone/>
            </a:pPr>
            <a:r>
              <a:rPr lang="de-CH" altLang="de-DE" b="1" dirty="0">
                <a:solidFill>
                  <a:schemeClr val="bg1"/>
                </a:solidFill>
              </a:rPr>
              <a:t>für</a:t>
            </a:r>
          </a:p>
          <a:p>
            <a:pPr algn="ctr" eaLnBrk="1" hangingPunct="1">
              <a:buFont typeface="Arial" panose="020B0604020202020204" pitchFamily="34" charset="0"/>
              <a:buNone/>
            </a:pPr>
            <a:r>
              <a:rPr lang="de-CH" altLang="de-DE" b="1" dirty="0">
                <a:solidFill>
                  <a:schemeClr val="bg1"/>
                </a:solidFill>
              </a:rPr>
              <a:t>Ihre Aufmerksamkeit und einen</a:t>
            </a:r>
          </a:p>
          <a:p>
            <a:pPr algn="ctr" eaLnBrk="1" hangingPunct="1">
              <a:buFont typeface="Arial" panose="020B0604020202020204" pitchFamily="34" charset="0"/>
              <a:buNone/>
            </a:pPr>
            <a:r>
              <a:rPr lang="de-CH" altLang="de-DE" b="1" dirty="0">
                <a:solidFill>
                  <a:schemeClr val="bg1"/>
                </a:solidFill>
              </a:rPr>
              <a:t> guten Rundgang!</a:t>
            </a:r>
          </a:p>
        </p:txBody>
      </p:sp>
      <p:sp>
        <p:nvSpPr>
          <p:cNvPr id="24579" name="Rectangle 5">
            <a:extLst>
              <a:ext uri="{FF2B5EF4-FFF2-40B4-BE49-F238E27FC236}">
                <a16:creationId xmlns:a16="http://schemas.microsoft.com/office/drawing/2014/main" id="{8805F6AE-2008-465B-8379-ED027FA31B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47813" y="1989138"/>
            <a:ext cx="6192837" cy="42481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endParaRPr lang="de-DE" altLang="de-DE" sz="1800">
              <a:latin typeface="Times New Roman" panose="02020603050405020304" pitchFamily="18" charset="0"/>
            </a:endParaRPr>
          </a:p>
        </p:txBody>
      </p:sp>
      <p:sp>
        <p:nvSpPr>
          <p:cNvPr id="24580" name="Titel 1">
            <a:extLst>
              <a:ext uri="{FF2B5EF4-FFF2-40B4-BE49-F238E27FC236}">
                <a16:creationId xmlns:a16="http://schemas.microsoft.com/office/drawing/2014/main" id="{A92F63F4-3E88-4886-8A80-5D3CED57FC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flipV="1">
            <a:off x="395288" y="1844675"/>
            <a:ext cx="8369300" cy="144463"/>
          </a:xfrm>
        </p:spPr>
        <p:txBody>
          <a:bodyPr/>
          <a:lstStyle/>
          <a:p>
            <a:r>
              <a:rPr lang="de-CH" altLang="de-DE"/>
              <a:t>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chulung">
  <a:themeElements>
    <a:clrScheme name="Schulung 2">
      <a:dk1>
        <a:srgbClr val="000000"/>
      </a:dk1>
      <a:lt1>
        <a:srgbClr val="FFFFFF"/>
      </a:lt1>
      <a:dk2>
        <a:srgbClr val="000000"/>
      </a:dk2>
      <a:lt2>
        <a:srgbClr val="CCECFF"/>
      </a:lt2>
      <a:accent1>
        <a:srgbClr val="6699FF"/>
      </a:accent1>
      <a:accent2>
        <a:srgbClr val="00CCCC"/>
      </a:accent2>
      <a:accent3>
        <a:srgbClr val="FFFFFF"/>
      </a:accent3>
      <a:accent4>
        <a:srgbClr val="000000"/>
      </a:accent4>
      <a:accent5>
        <a:srgbClr val="B8CAFF"/>
      </a:accent5>
      <a:accent6>
        <a:srgbClr val="00B9B9"/>
      </a:accent6>
      <a:hlink>
        <a:srgbClr val="CC99FF"/>
      </a:hlink>
      <a:folHlink>
        <a:srgbClr val="66CCFF"/>
      </a:folHlink>
    </a:clrScheme>
    <a:fontScheme name="Schulung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CH" altLang="de-D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CH" altLang="de-D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chulung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CCFF"/>
        </a:accent1>
        <a:accent2>
          <a:srgbClr val="FFFF00"/>
        </a:accent2>
        <a:accent3>
          <a:srgbClr val="AAAAFF"/>
        </a:accent3>
        <a:accent4>
          <a:srgbClr val="DADADA"/>
        </a:accent4>
        <a:accent5>
          <a:srgbClr val="AAE2FF"/>
        </a:accent5>
        <a:accent6>
          <a:srgbClr val="E7E700"/>
        </a:accent6>
        <a:hlink>
          <a:srgbClr val="FF0033"/>
        </a:hlink>
        <a:folHlink>
          <a:srgbClr val="336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chulung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00CCCC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00B9B9"/>
        </a:accent6>
        <a:hlink>
          <a:srgbClr val="CC99FF"/>
        </a:hlink>
        <a:folHlink>
          <a:srgbClr val="66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chulung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96969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878787"/>
        </a:accent6>
        <a:hlink>
          <a:srgbClr val="5F5F5F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chulung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FFFF00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E7E700"/>
        </a:accent6>
        <a:hlink>
          <a:srgbClr val="6600CC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chulung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FFFF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E7E700"/>
        </a:accent6>
        <a:hlink>
          <a:srgbClr val="CC0000"/>
        </a:hlink>
        <a:folHlink>
          <a:srgbClr val="CC66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Kapseln">
  <a:themeElements>
    <a:clrScheme name="Kapseln 1">
      <a:dk1>
        <a:srgbClr val="003366"/>
      </a:dk1>
      <a:lt1>
        <a:srgbClr val="FFFFFF"/>
      </a:lt1>
      <a:dk2>
        <a:srgbClr val="006666"/>
      </a:dk2>
      <a:lt2>
        <a:srgbClr val="666699"/>
      </a:lt2>
      <a:accent1>
        <a:srgbClr val="33CCCC"/>
      </a:accent1>
      <a:accent2>
        <a:srgbClr val="99CC99"/>
      </a:accent2>
      <a:accent3>
        <a:srgbClr val="FFFFFF"/>
      </a:accent3>
      <a:accent4>
        <a:srgbClr val="002A56"/>
      </a:accent4>
      <a:accent5>
        <a:srgbClr val="ADE2E2"/>
      </a:accent5>
      <a:accent6>
        <a:srgbClr val="8AB98A"/>
      </a:accent6>
      <a:hlink>
        <a:srgbClr val="003366"/>
      </a:hlink>
      <a:folHlink>
        <a:srgbClr val="CC99FF"/>
      </a:folHlink>
    </a:clrScheme>
    <a:fontScheme name="Kapsel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Kapseln 1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apseln 2">
        <a:dk1>
          <a:srgbClr val="000000"/>
        </a:dk1>
        <a:lt1>
          <a:srgbClr val="FFFFFF"/>
        </a:lt1>
        <a:dk2>
          <a:srgbClr val="000000"/>
        </a:dk2>
        <a:lt2>
          <a:srgbClr val="808000"/>
        </a:lt2>
        <a:accent1>
          <a:srgbClr val="FFCC99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8AB900"/>
        </a:accent6>
        <a:hlink>
          <a:srgbClr val="3366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apseln 3">
        <a:dk1>
          <a:srgbClr val="006699"/>
        </a:dk1>
        <a:lt1>
          <a:srgbClr val="FFFFFF"/>
        </a:lt1>
        <a:dk2>
          <a:srgbClr val="6699FF"/>
        </a:dk2>
        <a:lt2>
          <a:srgbClr val="FFFFFF"/>
        </a:lt2>
        <a:accent1>
          <a:srgbClr val="33CCCC"/>
        </a:accent1>
        <a:accent2>
          <a:srgbClr val="006699"/>
        </a:accent2>
        <a:accent3>
          <a:srgbClr val="B8CAFF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99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apseln 4">
        <a:dk1>
          <a:srgbClr val="000000"/>
        </a:dk1>
        <a:lt1>
          <a:srgbClr val="FFFFFF"/>
        </a:lt1>
        <a:dk2>
          <a:srgbClr val="9900CC"/>
        </a:dk2>
        <a:lt2>
          <a:srgbClr val="006600"/>
        </a:lt2>
        <a:accent1>
          <a:srgbClr val="33CC33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E7B95C"/>
        </a:accent6>
        <a:hlink>
          <a:srgbClr val="0033CC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apseln 5">
        <a:dk1>
          <a:srgbClr val="000066"/>
        </a:dk1>
        <a:lt1>
          <a:srgbClr val="FFFFFF"/>
        </a:lt1>
        <a:dk2>
          <a:srgbClr val="336699"/>
        </a:dk2>
        <a:lt2>
          <a:srgbClr val="FFFFEB"/>
        </a:lt2>
        <a:accent1>
          <a:srgbClr val="99CCFF"/>
        </a:accent1>
        <a:accent2>
          <a:srgbClr val="9999FF"/>
        </a:accent2>
        <a:accent3>
          <a:srgbClr val="ADB8CA"/>
        </a:accent3>
        <a:accent4>
          <a:srgbClr val="DADADA"/>
        </a:accent4>
        <a:accent5>
          <a:srgbClr val="CAE2FF"/>
        </a:accent5>
        <a:accent6>
          <a:srgbClr val="8A8A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apseln 6">
        <a:dk1>
          <a:srgbClr val="808000"/>
        </a:dk1>
        <a:lt1>
          <a:srgbClr val="FFFFFF"/>
        </a:lt1>
        <a:dk2>
          <a:srgbClr val="006666"/>
        </a:dk2>
        <a:lt2>
          <a:srgbClr val="FFFFFF"/>
        </a:lt2>
        <a:accent1>
          <a:srgbClr val="FFCC66"/>
        </a:accent1>
        <a:accent2>
          <a:srgbClr val="00ACA8"/>
        </a:accent2>
        <a:accent3>
          <a:srgbClr val="AAB8B8"/>
        </a:accent3>
        <a:accent4>
          <a:srgbClr val="DADADA"/>
        </a:accent4>
        <a:accent5>
          <a:srgbClr val="FFE2B8"/>
        </a:accent5>
        <a:accent6>
          <a:srgbClr val="009B98"/>
        </a:accent6>
        <a:hlink>
          <a:srgbClr val="CCCC00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apseln 7">
        <a:dk1>
          <a:srgbClr val="FFFFCC"/>
        </a:dk1>
        <a:lt1>
          <a:srgbClr val="FFFFFF"/>
        </a:lt1>
        <a:dk2>
          <a:srgbClr val="660033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FFCC00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apseln 8">
        <a:dk1>
          <a:srgbClr val="FF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CC00"/>
        </a:accent1>
        <a:accent2>
          <a:srgbClr val="CC3300"/>
        </a:accent2>
        <a:accent3>
          <a:srgbClr val="AA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FF66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Kapseln">
  <a:themeElements>
    <a:clrScheme name="Kapseln 1">
      <a:dk1>
        <a:srgbClr val="003366"/>
      </a:dk1>
      <a:lt1>
        <a:srgbClr val="FFFFFF"/>
      </a:lt1>
      <a:dk2>
        <a:srgbClr val="006666"/>
      </a:dk2>
      <a:lt2>
        <a:srgbClr val="666699"/>
      </a:lt2>
      <a:accent1>
        <a:srgbClr val="33CCCC"/>
      </a:accent1>
      <a:accent2>
        <a:srgbClr val="99CC99"/>
      </a:accent2>
      <a:accent3>
        <a:srgbClr val="FFFFFF"/>
      </a:accent3>
      <a:accent4>
        <a:srgbClr val="002A56"/>
      </a:accent4>
      <a:accent5>
        <a:srgbClr val="ADE2E2"/>
      </a:accent5>
      <a:accent6>
        <a:srgbClr val="8AB98A"/>
      </a:accent6>
      <a:hlink>
        <a:srgbClr val="003366"/>
      </a:hlink>
      <a:folHlink>
        <a:srgbClr val="CC99FF"/>
      </a:folHlink>
    </a:clrScheme>
    <a:fontScheme name="Kapsel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Kapseln 1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apseln 2">
        <a:dk1>
          <a:srgbClr val="000000"/>
        </a:dk1>
        <a:lt1>
          <a:srgbClr val="FFFFFF"/>
        </a:lt1>
        <a:dk2>
          <a:srgbClr val="000000"/>
        </a:dk2>
        <a:lt2>
          <a:srgbClr val="808000"/>
        </a:lt2>
        <a:accent1>
          <a:srgbClr val="FFCC99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8AB900"/>
        </a:accent6>
        <a:hlink>
          <a:srgbClr val="3366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apseln 3">
        <a:dk1>
          <a:srgbClr val="006699"/>
        </a:dk1>
        <a:lt1>
          <a:srgbClr val="FFFFFF"/>
        </a:lt1>
        <a:dk2>
          <a:srgbClr val="6699FF"/>
        </a:dk2>
        <a:lt2>
          <a:srgbClr val="FFFFFF"/>
        </a:lt2>
        <a:accent1>
          <a:srgbClr val="33CCCC"/>
        </a:accent1>
        <a:accent2>
          <a:srgbClr val="006699"/>
        </a:accent2>
        <a:accent3>
          <a:srgbClr val="B8CAFF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99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apseln 4">
        <a:dk1>
          <a:srgbClr val="000000"/>
        </a:dk1>
        <a:lt1>
          <a:srgbClr val="FFFFFF"/>
        </a:lt1>
        <a:dk2>
          <a:srgbClr val="9900CC"/>
        </a:dk2>
        <a:lt2>
          <a:srgbClr val="006600"/>
        </a:lt2>
        <a:accent1>
          <a:srgbClr val="33CC33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E7B95C"/>
        </a:accent6>
        <a:hlink>
          <a:srgbClr val="0033CC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apseln 5">
        <a:dk1>
          <a:srgbClr val="000066"/>
        </a:dk1>
        <a:lt1>
          <a:srgbClr val="FFFFFF"/>
        </a:lt1>
        <a:dk2>
          <a:srgbClr val="336699"/>
        </a:dk2>
        <a:lt2>
          <a:srgbClr val="FFFFEB"/>
        </a:lt2>
        <a:accent1>
          <a:srgbClr val="99CCFF"/>
        </a:accent1>
        <a:accent2>
          <a:srgbClr val="9999FF"/>
        </a:accent2>
        <a:accent3>
          <a:srgbClr val="ADB8CA"/>
        </a:accent3>
        <a:accent4>
          <a:srgbClr val="DADADA"/>
        </a:accent4>
        <a:accent5>
          <a:srgbClr val="CAE2FF"/>
        </a:accent5>
        <a:accent6>
          <a:srgbClr val="8A8A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apseln 6">
        <a:dk1>
          <a:srgbClr val="808000"/>
        </a:dk1>
        <a:lt1>
          <a:srgbClr val="FFFFFF"/>
        </a:lt1>
        <a:dk2>
          <a:srgbClr val="006666"/>
        </a:dk2>
        <a:lt2>
          <a:srgbClr val="FFFFFF"/>
        </a:lt2>
        <a:accent1>
          <a:srgbClr val="FFCC66"/>
        </a:accent1>
        <a:accent2>
          <a:srgbClr val="00ACA8"/>
        </a:accent2>
        <a:accent3>
          <a:srgbClr val="AAB8B8"/>
        </a:accent3>
        <a:accent4>
          <a:srgbClr val="DADADA"/>
        </a:accent4>
        <a:accent5>
          <a:srgbClr val="FFE2B8"/>
        </a:accent5>
        <a:accent6>
          <a:srgbClr val="009B98"/>
        </a:accent6>
        <a:hlink>
          <a:srgbClr val="CCCC00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apseln 7">
        <a:dk1>
          <a:srgbClr val="FFFFCC"/>
        </a:dk1>
        <a:lt1>
          <a:srgbClr val="FFFFFF"/>
        </a:lt1>
        <a:dk2>
          <a:srgbClr val="660033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FFCC00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apseln 8">
        <a:dk1>
          <a:srgbClr val="FF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CC00"/>
        </a:accent1>
        <a:accent2>
          <a:srgbClr val="CC3300"/>
        </a:accent2>
        <a:accent3>
          <a:srgbClr val="AA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FF66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atum1 xmlns="be696975-01a6-41d5-afff-af89a6b11084" xsi:nil="true"/>
    <Datum xmlns="be696975-01a6-41d5-afff-af89a6b11084" xsi:nil="true"/>
    <Pfad_x002d_Link xmlns="be696975-01a6-41d5-afff-af89a6b11084">
      <Url xsi:nil="true"/>
      <Description xsi:nil="true"/>
    </Pfad_x002d_Link>
    <TaxCatchAll xmlns="907baef4-fce9-498a-99ad-0357549bbd1d" xsi:nil="true"/>
    <lcf76f155ced4ddcb4097134ff3c332f xmlns="be696975-01a6-41d5-afff-af89a6b11084">
      <Terms xmlns="http://schemas.microsoft.com/office/infopath/2007/PartnerControls"/>
    </lcf76f155ced4ddcb4097134ff3c332f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62A48B10DC1E494A8D57010F06451A03" ma:contentTypeVersion="22" ma:contentTypeDescription="Ein neues Dokument erstellen." ma:contentTypeScope="" ma:versionID="5b76fca6dae7b76cb801477a8b09b9af">
  <xsd:schema xmlns:xsd="http://www.w3.org/2001/XMLSchema" xmlns:xs="http://www.w3.org/2001/XMLSchema" xmlns:p="http://schemas.microsoft.com/office/2006/metadata/properties" xmlns:ns2="be696975-01a6-41d5-afff-af89a6b11084" xmlns:ns3="907baef4-fce9-498a-99ad-0357549bbd1d" targetNamespace="http://schemas.microsoft.com/office/2006/metadata/properties" ma:root="true" ma:fieldsID="a72b5b4605dd7a489a977c6250e7ee94" ns2:_="" ns3:_="">
    <xsd:import namespace="be696975-01a6-41d5-afff-af89a6b11084"/>
    <xsd:import namespace="907baef4-fce9-498a-99ad-0357549bbd1d"/>
    <xsd:element name="properties">
      <xsd:complexType>
        <xsd:sequence>
          <xsd:element name="documentManagement">
            <xsd:complexType>
              <xsd:all>
                <xsd:element ref="ns2:Datum" minOccurs="0"/>
                <xsd:element ref="ns2:MediaServiceMetadata" minOccurs="0"/>
                <xsd:element ref="ns2:MediaServiceFastMetadata" minOccurs="0"/>
                <xsd:element ref="ns2:Datum1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Pfad_x002d_Link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3:SharedWithUsers" minOccurs="0"/>
                <xsd:element ref="ns3:SharedWithDetails" minOccurs="0"/>
                <xsd:element ref="ns2:MediaServiceLocation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e696975-01a6-41d5-afff-af89a6b11084" elementFormDefault="qualified">
    <xsd:import namespace="http://schemas.microsoft.com/office/2006/documentManagement/types"/>
    <xsd:import namespace="http://schemas.microsoft.com/office/infopath/2007/PartnerControls"/>
    <xsd:element name="Datum" ma:index="2" nillable="true" ma:displayName="Datum" ma:format="DateOnly" ma:internalName="Datum">
      <xsd:simpleType>
        <xsd:restriction base="dms:DateTime"/>
      </xsd:simpleType>
    </xsd:element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Datum1" ma:index="11" nillable="true" ma:displayName="Datum1" ma:format="DateTime" ma:hidden="true" ma:internalName="Datum1" ma:readOnly="false">
      <xsd:simpleType>
        <xsd:restriction base="dms:DateTim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Pfad_x002d_Link" ma:index="17" nillable="true" ma:displayName="Pfad - Link" ma:format="Hyperlink" ma:internalName="Pfad_x002d_Link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Bildmarkierungen" ma:readOnly="false" ma:fieldId="{5cf76f15-5ced-4ddc-b409-7134ff3c332f}" ma:taxonomyMulti="true" ma:sspId="2ede0565-fb40-4b80-9722-aa7782c6fe0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6" nillable="true" ma:displayName="Location" ma:internalName="MediaServiceLocation" ma:readOnly="true">
      <xsd:simpleType>
        <xsd:restriction base="dms:Text"/>
      </xsd:simpleType>
    </xsd:element>
    <xsd:element name="MediaServiceObjectDetectorVersions" ma:index="27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07baef4-fce9-498a-99ad-0357549bbd1d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fb35fdf3-d311-43f3-8a6c-6a981fe143ec}" ma:internalName="TaxCatchAll" ma:showField="CatchAllData" ma:web="907baef4-fce9-498a-99ad-0357549bbd1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4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5" nillable="true" ma:displayName="Freigegeben für -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displayName="Inhaltstyp"/>
        <xsd:element ref="dc:title" minOccurs="0" maxOccurs="1" ma:index="1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LongProperties xmlns="http://schemas.microsoft.com/office/2006/metadata/longProperties"/>
</file>

<file path=customXml/itemProps1.xml><?xml version="1.0" encoding="utf-8"?>
<ds:datastoreItem xmlns:ds="http://schemas.openxmlformats.org/officeDocument/2006/customXml" ds:itemID="{2AF7EE70-2E55-4992-9394-F425BCF34BEB}">
  <ds:schemaRefs>
    <ds:schemaRef ds:uri="http://schemas.microsoft.com/office/2006/documentManagement/types"/>
    <ds:schemaRef ds:uri="http://schemas.microsoft.com/office/2006/metadata/properties"/>
    <ds:schemaRef ds:uri="http://www.w3.org/XML/1998/namespace"/>
    <ds:schemaRef ds:uri="http://schemas.openxmlformats.org/package/2006/metadata/core-properties"/>
    <ds:schemaRef ds:uri="http://purl.org/dc/elements/1.1/"/>
    <ds:schemaRef ds:uri="http://purl.org/dc/terms/"/>
    <ds:schemaRef ds:uri="http://purl.org/dc/dcmitype/"/>
    <ds:schemaRef ds:uri="http://schemas.microsoft.com/office/infopath/2007/PartnerControls"/>
    <ds:schemaRef ds:uri="be696975-01a6-41d5-afff-af89a6b11084"/>
    <ds:schemaRef ds:uri="907baef4-fce9-498a-99ad-0357549bbd1d"/>
  </ds:schemaRefs>
</ds:datastoreItem>
</file>

<file path=customXml/itemProps2.xml><?xml version="1.0" encoding="utf-8"?>
<ds:datastoreItem xmlns:ds="http://schemas.openxmlformats.org/officeDocument/2006/customXml" ds:itemID="{140BEFC5-A14A-4247-9B5E-D7364237FAC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e696975-01a6-41d5-afff-af89a6b11084"/>
    <ds:schemaRef ds:uri="907baef4-fce9-498a-99ad-0357549bbd1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0885D45-E764-4067-B9A1-632DDA39EDE7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8227E23D-A336-4215-A02C-07BAA8587BD0}">
  <ds:schemaRefs>
    <ds:schemaRef ds:uri="http://schemas.microsoft.com/office/2006/metadata/long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201</Words>
  <Application>Microsoft Office PowerPoint</Application>
  <PresentationFormat>Bildschirmpräsentation (4:3)</PresentationFormat>
  <Paragraphs>75</Paragraphs>
  <Slides>4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3</vt:i4>
      </vt:variant>
      <vt:variant>
        <vt:lpstr>Folientitel</vt:lpstr>
      </vt:variant>
      <vt:variant>
        <vt:i4>4</vt:i4>
      </vt:variant>
    </vt:vector>
  </HeadingPairs>
  <TitlesOfParts>
    <vt:vector size="11" baseType="lpstr">
      <vt:lpstr>Arial</vt:lpstr>
      <vt:lpstr>Calibri</vt:lpstr>
      <vt:lpstr>Times New Roman</vt:lpstr>
      <vt:lpstr>Wingdings</vt:lpstr>
      <vt:lpstr>Schulung</vt:lpstr>
      <vt:lpstr>Kapseln</vt:lpstr>
      <vt:lpstr>1_Kapseln</vt:lpstr>
      <vt:lpstr>PowerPoint-Präsentation</vt:lpstr>
      <vt:lpstr>PowerPoint-Präsentation</vt:lpstr>
      <vt:lpstr>PowerPoint-Präsentation</vt:lpstr>
      <vt:lpstr> </vt:lpstr>
    </vt:vector>
  </TitlesOfParts>
  <Company>KANTON AARGAU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Die zukunftsfähige Gemeinde im Kanton Aargau</dc:title>
  <dc:creator>Kanton Aargau</dc:creator>
  <cp:lastModifiedBy>Michelle Neuenschwander - Schulverwaltung Primarschule Berikon</cp:lastModifiedBy>
  <cp:revision>115</cp:revision>
  <cp:lastPrinted>2019-10-21T07:32:31Z</cp:lastPrinted>
  <dcterms:created xsi:type="dcterms:W3CDTF">2005-08-15T09:52:59Z</dcterms:created>
  <dcterms:modified xsi:type="dcterms:W3CDTF">2023-10-16T08:32:31Z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Order">
    <vt:lpwstr>188400.000000000</vt:lpwstr>
  </property>
  <property fmtid="{D5CDD505-2E9C-101B-9397-08002B2CF9AE}" pid="3" name="ContentTypeId">
    <vt:lpwstr>0x01010062A48B10DC1E494A8D57010F06451A03</vt:lpwstr>
  </property>
  <property fmtid="{D5CDD505-2E9C-101B-9397-08002B2CF9AE}" pid="4" name="MediaServiceImageTags">
    <vt:lpwstr/>
  </property>
</Properties>
</file>